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69" r:id="rId1"/>
  </p:sldMasterIdLst>
  <p:notesMasterIdLst>
    <p:notesMasterId r:id="rId41"/>
  </p:notesMasterIdLst>
  <p:sldIdLst>
    <p:sldId id="314" r:id="rId2"/>
    <p:sldId id="256" r:id="rId3"/>
    <p:sldId id="313" r:id="rId4"/>
    <p:sldId id="325" r:id="rId5"/>
    <p:sldId id="312" r:id="rId6"/>
    <p:sldId id="257" r:id="rId7"/>
    <p:sldId id="258" r:id="rId8"/>
    <p:sldId id="311" r:id="rId9"/>
    <p:sldId id="303" r:id="rId10"/>
    <p:sldId id="304" r:id="rId11"/>
    <p:sldId id="305" r:id="rId12"/>
    <p:sldId id="307" r:id="rId13"/>
    <p:sldId id="308" r:id="rId14"/>
    <p:sldId id="319" r:id="rId15"/>
    <p:sldId id="323" r:id="rId16"/>
    <p:sldId id="309" r:id="rId17"/>
    <p:sldId id="310" r:id="rId18"/>
    <p:sldId id="317" r:id="rId19"/>
    <p:sldId id="316" r:id="rId20"/>
    <p:sldId id="321" r:id="rId21"/>
    <p:sldId id="318" r:id="rId22"/>
    <p:sldId id="324" r:id="rId23"/>
    <p:sldId id="326" r:id="rId24"/>
    <p:sldId id="327" r:id="rId25"/>
    <p:sldId id="328" r:id="rId26"/>
    <p:sldId id="333" r:id="rId27"/>
    <p:sldId id="329" r:id="rId28"/>
    <p:sldId id="331" r:id="rId29"/>
    <p:sldId id="338" r:id="rId30"/>
    <p:sldId id="332" r:id="rId31"/>
    <p:sldId id="335" r:id="rId32"/>
    <p:sldId id="336" r:id="rId33"/>
    <p:sldId id="339" r:id="rId34"/>
    <p:sldId id="340" r:id="rId35"/>
    <p:sldId id="341" r:id="rId36"/>
    <p:sldId id="342" r:id="rId37"/>
    <p:sldId id="343" r:id="rId38"/>
    <p:sldId id="344" r:id="rId39"/>
    <p:sldId id="264" r:id="rId40"/>
  </p:sldIdLst>
  <p:sldSz cx="9144000" cy="5143500" type="screen16x9"/>
  <p:notesSz cx="6858000" cy="9144000"/>
  <p:embeddedFontLst>
    <p:embeddedFont>
      <p:font typeface="Calibri" panose="020F0502020204030204" pitchFamily="34" charset="0"/>
      <p:regular r:id="rId42"/>
      <p:bold r:id="rId43"/>
      <p:italic r:id="rId44"/>
      <p:boldItalic r:id="rId45"/>
    </p:embeddedFont>
    <p:embeddedFont>
      <p:font typeface="Century Schoolbook" panose="02040604050505020304" pitchFamily="18" charset="0"/>
      <p:regular r:id="rId46"/>
      <p:bold r:id="rId47"/>
      <p:italic r:id="rId48"/>
      <p:boldItalic r:id="rId49"/>
    </p:embeddedFont>
    <p:embeddedFont>
      <p:font typeface="Merriweather" pitchFamily="2" charset="77"/>
      <p:regular r:id="rId50"/>
      <p:bold r:id="rId51"/>
      <p:italic r:id="rId52"/>
      <p:boldItalic r:id="rId53"/>
    </p:embeddedFont>
    <p:embeddedFont>
      <p:font typeface="Montserrat" pitchFamily="2" charset="77"/>
      <p:regular r:id="rId54"/>
      <p:bold r:id="rId55"/>
      <p:italic r:id="rId56"/>
      <p:boldItalic r:id="rId57"/>
    </p:embeddedFont>
    <p:embeddedFont>
      <p:font typeface="Roboto" panose="02000000000000000000" pitchFamily="2" charset="0"/>
      <p:regular r:id="rId58"/>
      <p:bold r:id="rId59"/>
      <p:italic r:id="rId60"/>
      <p:boldItalic r:id="rId61"/>
    </p:embeddedFont>
    <p:embeddedFont>
      <p:font typeface="Tw Cen MT" panose="020B0602020104020603" pitchFamily="34" charset="77"/>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CEC465E-8AD9-4621-9E5B-317372E20B35}">
  <a:tblStyle styleId="{ACEC465E-8AD9-4621-9E5B-317372E20B3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576"/>
  </p:normalViewPr>
  <p:slideViewPr>
    <p:cSldViewPr snapToGrid="0">
      <p:cViewPr varScale="1">
        <p:scale>
          <a:sx n="158" d="100"/>
          <a:sy n="158" d="100"/>
        </p:scale>
        <p:origin x="560"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1.fntdata"/><Relationship Id="rId47" Type="http://schemas.openxmlformats.org/officeDocument/2006/relationships/font" Target="fonts/font6.fntdata"/><Relationship Id="rId63" Type="http://schemas.openxmlformats.org/officeDocument/2006/relationships/font" Target="fonts/font22.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2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font" Target="fonts/font23.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font" Target="fonts/font2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9.fntdata"/><Relationship Id="rId55"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5381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a1c9dfcaa3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a1c9dfcaa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0095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a1c9dfcaa3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a1c9dfcaa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9240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a1c9dfcaa3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a1c9dfcaa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14952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9bb8b22931_4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9bb8b22931_4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252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8859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a1c9dfcaa3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a1c9dfcaa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5284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a1c9dfcaa3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a1c9dfcaa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9bb8b22931_4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9bb8b22931_4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a1c9dfcaa3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a1c9dfcaa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605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a1c9dfcaa3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a1c9dfcaa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58585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p:nvPr>
        </p:nvSpPr>
        <p:spPr>
          <a:xfrm>
            <a:off x="1313259" y="975589"/>
            <a:ext cx="6517482" cy="1881910"/>
          </a:xfrm>
        </p:spPr>
        <p:txBody>
          <a:bodyPr anchor="b">
            <a:normAutofit/>
          </a:bodyPr>
          <a:lstStyle>
            <a:lvl1pPr algn="ctr">
              <a:defRPr sz="3600"/>
            </a:lvl1pPr>
          </a:lstStyle>
          <a:p>
            <a:r>
              <a:rPr lang="en-US"/>
              <a:t>Click to edit Master title style</a:t>
            </a:r>
            <a:endParaRPr lang="en-US" dirty="0"/>
          </a:p>
        </p:txBody>
      </p:sp>
      <p:sp>
        <p:nvSpPr>
          <p:cNvPr id="3" name="Subtitle 2"/>
          <p:cNvSpPr>
            <a:spLocks noGrp="1"/>
          </p:cNvSpPr>
          <p:nvPr>
            <p:ph type="subTitle" idx="1"/>
          </p:nvPr>
        </p:nvSpPr>
        <p:spPr>
          <a:xfrm>
            <a:off x="1313259" y="2914651"/>
            <a:ext cx="6517482" cy="1028699"/>
          </a:xfrm>
        </p:spPr>
        <p:txBody>
          <a:bodyPr>
            <a:normAutofit/>
          </a:bodyPr>
          <a:lstStyle>
            <a:lvl1pPr marL="0" indent="0" algn="ctr">
              <a:buNone/>
              <a:defRPr sz="1650">
                <a:solidFill>
                  <a:schemeClr val="bg1">
                    <a:lumMod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10/6/22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5860473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46" y="3217030"/>
            <a:ext cx="7773324" cy="608708"/>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88558" y="523696"/>
            <a:ext cx="7366899" cy="2410602"/>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31" y="3831546"/>
            <a:ext cx="7773339" cy="511854"/>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10/6/22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1949183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7773339" cy="2570434"/>
          </a:xfrm>
        </p:spPr>
        <p:txBody>
          <a:bodyPr anchor="ctr"/>
          <a:lstStyle>
            <a:lvl1pPr algn="ct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31" y="3153616"/>
            <a:ext cx="7773339" cy="1189785"/>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10/6/22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4171862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084659" y="457200"/>
            <a:ext cx="6977064" cy="2244678"/>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707524"/>
            <a:ext cx="6564224" cy="446091"/>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685331" y="3279597"/>
            <a:ext cx="7773339" cy="1065790"/>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10/6/22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13" name="TextBox 12"/>
          <p:cNvSpPr txBox="1"/>
          <p:nvPr/>
        </p:nvSpPr>
        <p:spPr>
          <a:xfrm>
            <a:off x="751116" y="565625"/>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4" name="TextBox 13"/>
          <p:cNvSpPr txBox="1"/>
          <p:nvPr/>
        </p:nvSpPr>
        <p:spPr>
          <a:xfrm>
            <a:off x="7918169" y="2245184"/>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266353804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1604041"/>
            <a:ext cx="7773339" cy="1883876"/>
          </a:xfrm>
        </p:spPr>
        <p:txBody>
          <a:bodyPr anchor="b"/>
          <a:lstStyle>
            <a:lvl1pPr algn="ct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31" y="3496751"/>
            <a:ext cx="7773339"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10/6/22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4996643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5" name="Title 1"/>
          <p:cNvSpPr>
            <a:spLocks noGrp="1"/>
          </p:cNvSpPr>
          <p:nvPr>
            <p:ph type="title"/>
          </p:nvPr>
        </p:nvSpPr>
        <p:spPr>
          <a:xfrm>
            <a:off x="685331" y="457200"/>
            <a:ext cx="7773339" cy="1203821"/>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31" y="1775320"/>
            <a:ext cx="2474232"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685331" y="2207517"/>
            <a:ext cx="2474232"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339292" y="1775320"/>
            <a:ext cx="2468641"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331012" y="2207517"/>
            <a:ext cx="2477513"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979974" y="1775320"/>
            <a:ext cx="2478696"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979974" y="2207517"/>
            <a:ext cx="2478696"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10/6/22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0428999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0" name="Title 1"/>
          <p:cNvSpPr>
            <a:spLocks noGrp="1"/>
          </p:cNvSpPr>
          <p:nvPr>
            <p:ph type="title"/>
          </p:nvPr>
        </p:nvSpPr>
        <p:spPr>
          <a:xfrm>
            <a:off x="685331" y="458079"/>
            <a:ext cx="7773339" cy="120294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31" y="3153615"/>
            <a:ext cx="2472307"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685331" y="1775320"/>
            <a:ext cx="2472307" cy="1143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685331" y="3585811"/>
            <a:ext cx="2472307" cy="75758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332069" y="3153615"/>
            <a:ext cx="2476371"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331011" y="1775320"/>
            <a:ext cx="2477514" cy="1143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331011" y="3585811"/>
            <a:ext cx="2477514" cy="75758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979974" y="3153615"/>
            <a:ext cx="2475511"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979974" y="1775320"/>
            <a:ext cx="2478696" cy="1143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979880" y="3585809"/>
            <a:ext cx="2478790" cy="757591"/>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10/6/22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52105149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331" y="1775320"/>
            <a:ext cx="7773339" cy="25680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10/6/22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8743039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Vertical Title 1"/>
          <p:cNvSpPr>
            <a:spLocks noGrp="1"/>
          </p:cNvSpPr>
          <p:nvPr>
            <p:ph type="title" orient="vert"/>
          </p:nvPr>
        </p:nvSpPr>
        <p:spPr>
          <a:xfrm>
            <a:off x="6543675" y="457201"/>
            <a:ext cx="1914995" cy="38861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331" y="457201"/>
            <a:ext cx="5744043" cy="38861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10/6/22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5379772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8"/>
        <p:cNvGrpSpPr/>
        <p:nvPr/>
      </p:nvGrpSpPr>
      <p:grpSpPr>
        <a:xfrm>
          <a:off x="0" y="0"/>
          <a:ext cx="0" cy="0"/>
          <a:chOff x="0" y="0"/>
          <a:chExt cx="0" cy="0"/>
        </a:xfrm>
      </p:grpSpPr>
      <p:sp>
        <p:nvSpPr>
          <p:cNvPr id="10" name="Google Shape;10;p2"/>
          <p:cNvSpPr txBox="1">
            <a:spLocks noGrp="1"/>
          </p:cNvSpPr>
          <p:nvPr>
            <p:ph type="ctrTitle"/>
          </p:nvPr>
        </p:nvSpPr>
        <p:spPr>
          <a:xfrm>
            <a:off x="1597800" y="441187"/>
            <a:ext cx="5933400" cy="4227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2800"/>
              <a:buFont typeface="Merriweather"/>
              <a:buNone/>
              <a:defRPr sz="3600" b="1">
                <a:latin typeface="Merriweather"/>
                <a:ea typeface="Merriweather"/>
                <a:cs typeface="Merriweather"/>
                <a:sym typeface="Merriweather"/>
              </a:defRPr>
            </a:lvl1pPr>
            <a:lvl2pPr lvl="1">
              <a:spcBef>
                <a:spcPts val="0"/>
              </a:spcBef>
              <a:spcAft>
                <a:spcPts val="0"/>
              </a:spcAft>
              <a:buSzPts val="5200"/>
              <a:buFont typeface="Merriweather"/>
              <a:buNone/>
              <a:defRPr sz="5200" b="1">
                <a:latin typeface="Merriweather"/>
                <a:ea typeface="Merriweather"/>
                <a:cs typeface="Merriweather"/>
                <a:sym typeface="Merriweather"/>
              </a:defRPr>
            </a:lvl2pPr>
            <a:lvl3pPr lvl="2">
              <a:spcBef>
                <a:spcPts val="0"/>
              </a:spcBef>
              <a:spcAft>
                <a:spcPts val="0"/>
              </a:spcAft>
              <a:buSzPts val="5200"/>
              <a:buFont typeface="Merriweather"/>
              <a:buNone/>
              <a:defRPr sz="5200" b="1">
                <a:latin typeface="Merriweather"/>
                <a:ea typeface="Merriweather"/>
                <a:cs typeface="Merriweather"/>
                <a:sym typeface="Merriweather"/>
              </a:defRPr>
            </a:lvl3pPr>
            <a:lvl4pPr lvl="3">
              <a:spcBef>
                <a:spcPts val="0"/>
              </a:spcBef>
              <a:spcAft>
                <a:spcPts val="0"/>
              </a:spcAft>
              <a:buSzPts val="5200"/>
              <a:buFont typeface="Merriweather"/>
              <a:buNone/>
              <a:defRPr sz="5200" b="1">
                <a:latin typeface="Merriweather"/>
                <a:ea typeface="Merriweather"/>
                <a:cs typeface="Merriweather"/>
                <a:sym typeface="Merriweather"/>
              </a:defRPr>
            </a:lvl4pPr>
            <a:lvl5pPr lvl="4">
              <a:spcBef>
                <a:spcPts val="0"/>
              </a:spcBef>
              <a:spcAft>
                <a:spcPts val="0"/>
              </a:spcAft>
              <a:buSzPts val="5200"/>
              <a:buFont typeface="Merriweather"/>
              <a:buNone/>
              <a:defRPr sz="5200" b="1">
                <a:latin typeface="Merriweather"/>
                <a:ea typeface="Merriweather"/>
                <a:cs typeface="Merriweather"/>
                <a:sym typeface="Merriweather"/>
              </a:defRPr>
            </a:lvl5pPr>
            <a:lvl6pPr lvl="5">
              <a:spcBef>
                <a:spcPts val="0"/>
              </a:spcBef>
              <a:spcAft>
                <a:spcPts val="0"/>
              </a:spcAft>
              <a:buSzPts val="5200"/>
              <a:buFont typeface="Merriweather"/>
              <a:buNone/>
              <a:defRPr sz="5200" b="1">
                <a:latin typeface="Merriweather"/>
                <a:ea typeface="Merriweather"/>
                <a:cs typeface="Merriweather"/>
                <a:sym typeface="Merriweather"/>
              </a:defRPr>
            </a:lvl6pPr>
            <a:lvl7pPr lvl="6">
              <a:spcBef>
                <a:spcPts val="0"/>
              </a:spcBef>
              <a:spcAft>
                <a:spcPts val="0"/>
              </a:spcAft>
              <a:buSzPts val="5200"/>
              <a:buFont typeface="Merriweather"/>
              <a:buNone/>
              <a:defRPr sz="5200" b="1">
                <a:latin typeface="Merriweather"/>
                <a:ea typeface="Merriweather"/>
                <a:cs typeface="Merriweather"/>
                <a:sym typeface="Merriweather"/>
              </a:defRPr>
            </a:lvl7pPr>
            <a:lvl8pPr lvl="7">
              <a:spcBef>
                <a:spcPts val="0"/>
              </a:spcBef>
              <a:spcAft>
                <a:spcPts val="0"/>
              </a:spcAft>
              <a:buSzPts val="5200"/>
              <a:buFont typeface="Merriweather"/>
              <a:buNone/>
              <a:defRPr sz="5200" b="1">
                <a:latin typeface="Merriweather"/>
                <a:ea typeface="Merriweather"/>
                <a:cs typeface="Merriweather"/>
                <a:sym typeface="Merriweather"/>
              </a:defRPr>
            </a:lvl8pPr>
            <a:lvl9pPr lvl="8">
              <a:spcBef>
                <a:spcPts val="0"/>
              </a:spcBef>
              <a:spcAft>
                <a:spcPts val="0"/>
              </a:spcAft>
              <a:buSzPts val="5200"/>
              <a:buFont typeface="Merriweather"/>
              <a:buNone/>
              <a:defRPr sz="5200" b="1">
                <a:latin typeface="Merriweather"/>
                <a:ea typeface="Merriweather"/>
                <a:cs typeface="Merriweather"/>
                <a:sym typeface="Merriweather"/>
              </a:defRPr>
            </a:lvl9pPr>
          </a:lstStyle>
          <a:p>
            <a:endParaRPr/>
          </a:p>
        </p:txBody>
      </p:sp>
      <p:sp>
        <p:nvSpPr>
          <p:cNvPr id="11" name="Google Shape;11;p2"/>
          <p:cNvSpPr txBox="1">
            <a:spLocks noGrp="1"/>
          </p:cNvSpPr>
          <p:nvPr>
            <p:ph type="subTitle" idx="1"/>
          </p:nvPr>
        </p:nvSpPr>
        <p:spPr>
          <a:xfrm>
            <a:off x="721200" y="1396800"/>
            <a:ext cx="7686600" cy="64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Roboto"/>
              <a:buNone/>
              <a:defRPr sz="2000">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endParaRPr/>
          </a:p>
        </p:txBody>
      </p:sp>
      <p:sp>
        <p:nvSpPr>
          <p:cNvPr id="12" name="Google Shape;12;p2"/>
          <p:cNvSpPr txBox="1">
            <a:spLocks noGrp="1"/>
          </p:cNvSpPr>
          <p:nvPr>
            <p:ph type="subTitle" idx="2"/>
          </p:nvPr>
        </p:nvSpPr>
        <p:spPr>
          <a:xfrm>
            <a:off x="720000" y="1043500"/>
            <a:ext cx="1540800" cy="17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endParaRPr/>
          </a:p>
        </p:txBody>
      </p:sp>
      <p:sp>
        <p:nvSpPr>
          <p:cNvPr id="13" name="Google Shape;13;p2"/>
          <p:cNvSpPr txBox="1">
            <a:spLocks noGrp="1"/>
          </p:cNvSpPr>
          <p:nvPr>
            <p:ph type="subTitle" idx="3"/>
          </p:nvPr>
        </p:nvSpPr>
        <p:spPr>
          <a:xfrm>
            <a:off x="3799350" y="1044100"/>
            <a:ext cx="1545300" cy="173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endParaRPr/>
          </a:p>
        </p:txBody>
      </p:sp>
      <p:sp>
        <p:nvSpPr>
          <p:cNvPr id="14" name="Google Shape;14;p2"/>
          <p:cNvSpPr txBox="1">
            <a:spLocks noGrp="1"/>
          </p:cNvSpPr>
          <p:nvPr>
            <p:ph type="subTitle" idx="4"/>
          </p:nvPr>
        </p:nvSpPr>
        <p:spPr>
          <a:xfrm>
            <a:off x="6883200" y="1044100"/>
            <a:ext cx="1545300" cy="173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6931308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5" name="Google Shape;25;p4"/>
          <p:cNvSpPr txBox="1">
            <a:spLocks noGrp="1"/>
          </p:cNvSpPr>
          <p:nvPr>
            <p:ph type="body" idx="1"/>
          </p:nvPr>
        </p:nvSpPr>
        <p:spPr>
          <a:xfrm>
            <a:off x="720000" y="1180800"/>
            <a:ext cx="7689600" cy="36351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2B3E55"/>
              </a:buClr>
              <a:buSzPts val="1200"/>
              <a:buFont typeface="Montserrat"/>
              <a:buChar char="●"/>
              <a:defRPr sz="1200"/>
            </a:lvl1pPr>
            <a:lvl2pPr marL="914400" lvl="1" indent="-304800" rtl="0">
              <a:lnSpc>
                <a:spcPct val="100000"/>
              </a:lnSpc>
              <a:spcBef>
                <a:spcPts val="1600"/>
              </a:spcBef>
              <a:spcAft>
                <a:spcPts val="0"/>
              </a:spcAft>
              <a:buClr>
                <a:srgbClr val="2B3E55"/>
              </a:buClr>
              <a:buSzPts val="1200"/>
              <a:buFont typeface="Montserrat"/>
              <a:buChar char="○"/>
              <a:defRPr sz="1200"/>
            </a:lvl2pPr>
            <a:lvl3pPr marL="1371600" lvl="2" indent="-304800" rtl="0">
              <a:lnSpc>
                <a:spcPct val="115000"/>
              </a:lnSpc>
              <a:spcBef>
                <a:spcPts val="1600"/>
              </a:spcBef>
              <a:spcAft>
                <a:spcPts val="0"/>
              </a:spcAft>
              <a:buClr>
                <a:srgbClr val="2B3E55"/>
              </a:buClr>
              <a:buSzPts val="1200"/>
              <a:buFont typeface="Montserrat"/>
              <a:buChar char="■"/>
              <a:defRPr sz="1200"/>
            </a:lvl3pPr>
            <a:lvl4pPr marL="1828800" lvl="3" indent="-304800" rtl="0">
              <a:lnSpc>
                <a:spcPct val="115000"/>
              </a:lnSpc>
              <a:spcBef>
                <a:spcPts val="1600"/>
              </a:spcBef>
              <a:spcAft>
                <a:spcPts val="0"/>
              </a:spcAft>
              <a:buClr>
                <a:srgbClr val="2B3E55"/>
              </a:buClr>
              <a:buSzPts val="1200"/>
              <a:buFont typeface="Montserrat"/>
              <a:buChar char="●"/>
              <a:defRPr sz="1200"/>
            </a:lvl4pPr>
            <a:lvl5pPr marL="2286000" lvl="4" indent="-304800" rtl="0">
              <a:lnSpc>
                <a:spcPct val="115000"/>
              </a:lnSpc>
              <a:spcBef>
                <a:spcPts val="1600"/>
              </a:spcBef>
              <a:spcAft>
                <a:spcPts val="0"/>
              </a:spcAft>
              <a:buClr>
                <a:srgbClr val="2B3E55"/>
              </a:buClr>
              <a:buSzPts val="1200"/>
              <a:buFont typeface="Montserrat"/>
              <a:buChar char="○"/>
              <a:defRPr sz="1200"/>
            </a:lvl5pPr>
            <a:lvl6pPr marL="2743200" lvl="5" indent="-304800" rtl="0">
              <a:lnSpc>
                <a:spcPct val="115000"/>
              </a:lnSpc>
              <a:spcBef>
                <a:spcPts val="1600"/>
              </a:spcBef>
              <a:spcAft>
                <a:spcPts val="0"/>
              </a:spcAft>
              <a:buClr>
                <a:srgbClr val="2B3E55"/>
              </a:buClr>
              <a:buSzPts val="1200"/>
              <a:buFont typeface="Montserrat"/>
              <a:buChar char="■"/>
              <a:defRPr sz="1200"/>
            </a:lvl6pPr>
            <a:lvl7pPr marL="3200400" lvl="6" indent="-304800" rtl="0">
              <a:lnSpc>
                <a:spcPct val="115000"/>
              </a:lnSpc>
              <a:spcBef>
                <a:spcPts val="1600"/>
              </a:spcBef>
              <a:spcAft>
                <a:spcPts val="0"/>
              </a:spcAft>
              <a:buClr>
                <a:srgbClr val="2B3E55"/>
              </a:buClr>
              <a:buSzPts val="1200"/>
              <a:buFont typeface="Montserrat"/>
              <a:buChar char="●"/>
              <a:defRPr sz="1200"/>
            </a:lvl7pPr>
            <a:lvl8pPr marL="3657600" lvl="7" indent="-304800" rtl="0">
              <a:lnSpc>
                <a:spcPct val="115000"/>
              </a:lnSpc>
              <a:spcBef>
                <a:spcPts val="1600"/>
              </a:spcBef>
              <a:spcAft>
                <a:spcPts val="0"/>
              </a:spcAft>
              <a:buClr>
                <a:srgbClr val="2B3E55"/>
              </a:buClr>
              <a:buSzPts val="1200"/>
              <a:buFont typeface="Montserrat"/>
              <a:buChar char="○"/>
              <a:defRPr sz="1200"/>
            </a:lvl8pPr>
            <a:lvl9pPr marL="4114800" lvl="8" indent="-304800" rtl="0">
              <a:lnSpc>
                <a:spcPct val="115000"/>
              </a:lnSpc>
              <a:spcBef>
                <a:spcPts val="1600"/>
              </a:spcBef>
              <a:spcAft>
                <a:spcPts val="1600"/>
              </a:spcAft>
              <a:buClr>
                <a:srgbClr val="2B3E55"/>
              </a:buClr>
              <a:buSzPts val="1200"/>
              <a:buFont typeface="Montserrat"/>
              <a:buChar char="■"/>
              <a:defRPr sz="1200"/>
            </a:lvl9pPr>
          </a:lstStyle>
          <a:p>
            <a:endParaRPr/>
          </a:p>
        </p:txBody>
      </p:sp>
      <p:sp>
        <p:nvSpPr>
          <p:cNvPr id="26" name="Google Shape;26;p4"/>
          <p:cNvSpPr txBox="1">
            <a:spLocks noGrp="1"/>
          </p:cNvSpPr>
          <p:nvPr>
            <p:ph type="ctrTitle"/>
          </p:nvPr>
        </p:nvSpPr>
        <p:spPr>
          <a:xfrm>
            <a:off x="1600200" y="484632"/>
            <a:ext cx="5933400" cy="422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Font typeface="Merriweather"/>
              <a:buNone/>
              <a:defRPr b="1">
                <a:latin typeface="Merriweather"/>
                <a:ea typeface="Merriweather"/>
                <a:cs typeface="Merriweather"/>
                <a:sym typeface="Merriweather"/>
              </a:defRPr>
            </a:lvl1pPr>
            <a:lvl2pPr lvl="1" rtl="0">
              <a:spcBef>
                <a:spcPts val="0"/>
              </a:spcBef>
              <a:spcAft>
                <a:spcPts val="0"/>
              </a:spcAft>
              <a:buSzPts val="5200"/>
              <a:buFont typeface="Merriweather"/>
              <a:buNone/>
              <a:defRPr sz="5200" b="1">
                <a:latin typeface="Merriweather"/>
                <a:ea typeface="Merriweather"/>
                <a:cs typeface="Merriweather"/>
                <a:sym typeface="Merriweather"/>
              </a:defRPr>
            </a:lvl2pPr>
            <a:lvl3pPr lvl="2" rtl="0">
              <a:spcBef>
                <a:spcPts val="0"/>
              </a:spcBef>
              <a:spcAft>
                <a:spcPts val="0"/>
              </a:spcAft>
              <a:buSzPts val="5200"/>
              <a:buFont typeface="Merriweather"/>
              <a:buNone/>
              <a:defRPr sz="5200" b="1">
                <a:latin typeface="Merriweather"/>
                <a:ea typeface="Merriweather"/>
                <a:cs typeface="Merriweather"/>
                <a:sym typeface="Merriweather"/>
              </a:defRPr>
            </a:lvl3pPr>
            <a:lvl4pPr lvl="3" rtl="0">
              <a:spcBef>
                <a:spcPts val="0"/>
              </a:spcBef>
              <a:spcAft>
                <a:spcPts val="0"/>
              </a:spcAft>
              <a:buSzPts val="5200"/>
              <a:buFont typeface="Merriweather"/>
              <a:buNone/>
              <a:defRPr sz="5200" b="1">
                <a:latin typeface="Merriweather"/>
                <a:ea typeface="Merriweather"/>
                <a:cs typeface="Merriweather"/>
                <a:sym typeface="Merriweather"/>
              </a:defRPr>
            </a:lvl4pPr>
            <a:lvl5pPr lvl="4" rtl="0">
              <a:spcBef>
                <a:spcPts val="0"/>
              </a:spcBef>
              <a:spcAft>
                <a:spcPts val="0"/>
              </a:spcAft>
              <a:buSzPts val="5200"/>
              <a:buFont typeface="Merriweather"/>
              <a:buNone/>
              <a:defRPr sz="5200" b="1">
                <a:latin typeface="Merriweather"/>
                <a:ea typeface="Merriweather"/>
                <a:cs typeface="Merriweather"/>
                <a:sym typeface="Merriweather"/>
              </a:defRPr>
            </a:lvl5pPr>
            <a:lvl6pPr lvl="5" rtl="0">
              <a:spcBef>
                <a:spcPts val="0"/>
              </a:spcBef>
              <a:spcAft>
                <a:spcPts val="0"/>
              </a:spcAft>
              <a:buSzPts val="5200"/>
              <a:buFont typeface="Merriweather"/>
              <a:buNone/>
              <a:defRPr sz="5200" b="1">
                <a:latin typeface="Merriweather"/>
                <a:ea typeface="Merriweather"/>
                <a:cs typeface="Merriweather"/>
                <a:sym typeface="Merriweather"/>
              </a:defRPr>
            </a:lvl6pPr>
            <a:lvl7pPr lvl="6" rtl="0">
              <a:spcBef>
                <a:spcPts val="0"/>
              </a:spcBef>
              <a:spcAft>
                <a:spcPts val="0"/>
              </a:spcAft>
              <a:buSzPts val="5200"/>
              <a:buFont typeface="Merriweather"/>
              <a:buNone/>
              <a:defRPr sz="5200" b="1">
                <a:latin typeface="Merriweather"/>
                <a:ea typeface="Merriweather"/>
                <a:cs typeface="Merriweather"/>
                <a:sym typeface="Merriweather"/>
              </a:defRPr>
            </a:lvl7pPr>
            <a:lvl8pPr lvl="7" rtl="0">
              <a:spcBef>
                <a:spcPts val="0"/>
              </a:spcBef>
              <a:spcAft>
                <a:spcPts val="0"/>
              </a:spcAft>
              <a:buSzPts val="5200"/>
              <a:buFont typeface="Merriweather"/>
              <a:buNone/>
              <a:defRPr sz="5200" b="1">
                <a:latin typeface="Merriweather"/>
                <a:ea typeface="Merriweather"/>
                <a:cs typeface="Merriweather"/>
                <a:sym typeface="Merriweather"/>
              </a:defRPr>
            </a:lvl8pPr>
            <a:lvl9pPr lvl="8" rtl="0">
              <a:spcBef>
                <a:spcPts val="0"/>
              </a:spcBef>
              <a:spcAft>
                <a:spcPts val="0"/>
              </a:spcAft>
              <a:buSzPts val="5200"/>
              <a:buFont typeface="Merriweather"/>
              <a:buNone/>
              <a:defRPr sz="5200" b="1">
                <a:latin typeface="Merriweather"/>
                <a:ea typeface="Merriweather"/>
                <a:cs typeface="Merriweather"/>
                <a:sym typeface="Merriweather"/>
              </a:defRPr>
            </a:lvl9pPr>
          </a:lstStyle>
          <a:p>
            <a:endParaRPr/>
          </a:p>
        </p:txBody>
      </p:sp>
    </p:spTree>
    <p:extLst>
      <p:ext uri="{BB962C8B-B14F-4D97-AF65-F5344CB8AC3E}">
        <p14:creationId xmlns:p14="http://schemas.microsoft.com/office/powerpoint/2010/main" val="2731674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1775320"/>
            <a:ext cx="7772870" cy="2568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10/6/22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5967192"/>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ablet of Contents">
  <p:cSld name="Tablet of Contents">
    <p:spTree>
      <p:nvGrpSpPr>
        <p:cNvPr id="1" name="Shape 70"/>
        <p:cNvGrpSpPr/>
        <p:nvPr/>
      </p:nvGrpSpPr>
      <p:grpSpPr>
        <a:xfrm>
          <a:off x="0" y="0"/>
          <a:ext cx="0" cy="0"/>
          <a:chOff x="0" y="0"/>
          <a:chExt cx="0" cy="0"/>
        </a:xfrm>
      </p:grpSpPr>
      <p:sp>
        <p:nvSpPr>
          <p:cNvPr id="72" name="Google Shape;72;p13"/>
          <p:cNvSpPr txBox="1">
            <a:spLocks noGrp="1"/>
          </p:cNvSpPr>
          <p:nvPr>
            <p:ph type="ctrTitle"/>
          </p:nvPr>
        </p:nvSpPr>
        <p:spPr>
          <a:xfrm>
            <a:off x="1597800" y="487650"/>
            <a:ext cx="5933400" cy="422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Font typeface="Merriweather"/>
              <a:buNone/>
              <a:defRPr b="1">
                <a:latin typeface="Merriweather"/>
                <a:ea typeface="Merriweather"/>
                <a:cs typeface="Merriweather"/>
                <a:sym typeface="Merriweather"/>
              </a:defRPr>
            </a:lvl1pPr>
            <a:lvl2pPr lvl="1" rtl="0">
              <a:spcBef>
                <a:spcPts val="0"/>
              </a:spcBef>
              <a:spcAft>
                <a:spcPts val="0"/>
              </a:spcAft>
              <a:buSzPts val="5200"/>
              <a:buFont typeface="Merriweather"/>
              <a:buNone/>
              <a:defRPr sz="5200" b="1">
                <a:latin typeface="Merriweather"/>
                <a:ea typeface="Merriweather"/>
                <a:cs typeface="Merriweather"/>
                <a:sym typeface="Merriweather"/>
              </a:defRPr>
            </a:lvl2pPr>
            <a:lvl3pPr lvl="2" rtl="0">
              <a:spcBef>
                <a:spcPts val="0"/>
              </a:spcBef>
              <a:spcAft>
                <a:spcPts val="0"/>
              </a:spcAft>
              <a:buSzPts val="5200"/>
              <a:buFont typeface="Merriweather"/>
              <a:buNone/>
              <a:defRPr sz="5200" b="1">
                <a:latin typeface="Merriweather"/>
                <a:ea typeface="Merriweather"/>
                <a:cs typeface="Merriweather"/>
                <a:sym typeface="Merriweather"/>
              </a:defRPr>
            </a:lvl3pPr>
            <a:lvl4pPr lvl="3" rtl="0">
              <a:spcBef>
                <a:spcPts val="0"/>
              </a:spcBef>
              <a:spcAft>
                <a:spcPts val="0"/>
              </a:spcAft>
              <a:buSzPts val="5200"/>
              <a:buFont typeface="Merriweather"/>
              <a:buNone/>
              <a:defRPr sz="5200" b="1">
                <a:latin typeface="Merriweather"/>
                <a:ea typeface="Merriweather"/>
                <a:cs typeface="Merriweather"/>
                <a:sym typeface="Merriweather"/>
              </a:defRPr>
            </a:lvl4pPr>
            <a:lvl5pPr lvl="4" rtl="0">
              <a:spcBef>
                <a:spcPts val="0"/>
              </a:spcBef>
              <a:spcAft>
                <a:spcPts val="0"/>
              </a:spcAft>
              <a:buSzPts val="5200"/>
              <a:buFont typeface="Merriweather"/>
              <a:buNone/>
              <a:defRPr sz="5200" b="1">
                <a:latin typeface="Merriweather"/>
                <a:ea typeface="Merriweather"/>
                <a:cs typeface="Merriweather"/>
                <a:sym typeface="Merriweather"/>
              </a:defRPr>
            </a:lvl5pPr>
            <a:lvl6pPr lvl="5" rtl="0">
              <a:spcBef>
                <a:spcPts val="0"/>
              </a:spcBef>
              <a:spcAft>
                <a:spcPts val="0"/>
              </a:spcAft>
              <a:buSzPts val="5200"/>
              <a:buFont typeface="Merriweather"/>
              <a:buNone/>
              <a:defRPr sz="5200" b="1">
                <a:latin typeface="Merriweather"/>
                <a:ea typeface="Merriweather"/>
                <a:cs typeface="Merriweather"/>
                <a:sym typeface="Merriweather"/>
              </a:defRPr>
            </a:lvl6pPr>
            <a:lvl7pPr lvl="6" rtl="0">
              <a:spcBef>
                <a:spcPts val="0"/>
              </a:spcBef>
              <a:spcAft>
                <a:spcPts val="0"/>
              </a:spcAft>
              <a:buSzPts val="5200"/>
              <a:buFont typeface="Merriweather"/>
              <a:buNone/>
              <a:defRPr sz="5200" b="1">
                <a:latin typeface="Merriweather"/>
                <a:ea typeface="Merriweather"/>
                <a:cs typeface="Merriweather"/>
                <a:sym typeface="Merriweather"/>
              </a:defRPr>
            </a:lvl7pPr>
            <a:lvl8pPr lvl="7" rtl="0">
              <a:spcBef>
                <a:spcPts val="0"/>
              </a:spcBef>
              <a:spcAft>
                <a:spcPts val="0"/>
              </a:spcAft>
              <a:buSzPts val="5200"/>
              <a:buFont typeface="Merriweather"/>
              <a:buNone/>
              <a:defRPr sz="5200" b="1">
                <a:latin typeface="Merriweather"/>
                <a:ea typeface="Merriweather"/>
                <a:cs typeface="Merriweather"/>
                <a:sym typeface="Merriweather"/>
              </a:defRPr>
            </a:lvl8pPr>
            <a:lvl9pPr lvl="8" rtl="0">
              <a:spcBef>
                <a:spcPts val="0"/>
              </a:spcBef>
              <a:spcAft>
                <a:spcPts val="0"/>
              </a:spcAft>
              <a:buSzPts val="5200"/>
              <a:buFont typeface="Merriweather"/>
              <a:buNone/>
              <a:defRPr sz="5200" b="1">
                <a:latin typeface="Merriweather"/>
                <a:ea typeface="Merriweather"/>
                <a:cs typeface="Merriweather"/>
                <a:sym typeface="Merriweather"/>
              </a:defRPr>
            </a:lvl9pPr>
          </a:lstStyle>
          <a:p>
            <a:endParaRPr/>
          </a:p>
        </p:txBody>
      </p:sp>
      <p:sp>
        <p:nvSpPr>
          <p:cNvPr id="73" name="Google Shape;73;p13"/>
          <p:cNvSpPr txBox="1">
            <a:spLocks noGrp="1"/>
          </p:cNvSpPr>
          <p:nvPr>
            <p:ph type="subTitle" idx="1"/>
          </p:nvPr>
        </p:nvSpPr>
        <p:spPr>
          <a:xfrm>
            <a:off x="720000" y="1043500"/>
            <a:ext cx="1540800" cy="17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Roboto"/>
              <a:buNone/>
              <a:defRPr sz="1200">
                <a:solidFill>
                  <a:schemeClr val="dk1"/>
                </a:solidFill>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endParaRPr/>
          </a:p>
        </p:txBody>
      </p:sp>
      <p:sp>
        <p:nvSpPr>
          <p:cNvPr id="74" name="Google Shape;74;p13"/>
          <p:cNvSpPr txBox="1">
            <a:spLocks noGrp="1"/>
          </p:cNvSpPr>
          <p:nvPr>
            <p:ph type="subTitle" idx="2"/>
          </p:nvPr>
        </p:nvSpPr>
        <p:spPr>
          <a:xfrm>
            <a:off x="3799350" y="1044100"/>
            <a:ext cx="1545300" cy="173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endParaRPr/>
          </a:p>
        </p:txBody>
      </p:sp>
      <p:sp>
        <p:nvSpPr>
          <p:cNvPr id="75" name="Google Shape;75;p13"/>
          <p:cNvSpPr txBox="1">
            <a:spLocks noGrp="1"/>
          </p:cNvSpPr>
          <p:nvPr>
            <p:ph type="subTitle" idx="3"/>
          </p:nvPr>
        </p:nvSpPr>
        <p:spPr>
          <a:xfrm>
            <a:off x="6883200" y="1044100"/>
            <a:ext cx="1545300" cy="173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Font typeface="Roboto"/>
              <a:buNone/>
              <a:defRPr sz="1200">
                <a:solidFill>
                  <a:schemeClr val="dk1"/>
                </a:solidFill>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endParaRPr/>
          </a:p>
        </p:txBody>
      </p:sp>
      <p:sp>
        <p:nvSpPr>
          <p:cNvPr id="76" name="Google Shape;76;p13"/>
          <p:cNvSpPr txBox="1">
            <a:spLocks noGrp="1"/>
          </p:cNvSpPr>
          <p:nvPr>
            <p:ph type="subTitle" idx="4"/>
          </p:nvPr>
        </p:nvSpPr>
        <p:spPr>
          <a:xfrm>
            <a:off x="1579650" y="1757288"/>
            <a:ext cx="2419200" cy="27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Roboto"/>
              <a:buNone/>
              <a:defRPr sz="2000" b="1">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endParaRPr/>
          </a:p>
        </p:txBody>
      </p:sp>
      <p:sp>
        <p:nvSpPr>
          <p:cNvPr id="77" name="Google Shape;77;p13"/>
          <p:cNvSpPr txBox="1">
            <a:spLocks noGrp="1"/>
          </p:cNvSpPr>
          <p:nvPr>
            <p:ph type="subTitle" idx="5"/>
          </p:nvPr>
        </p:nvSpPr>
        <p:spPr>
          <a:xfrm>
            <a:off x="1579650" y="2129138"/>
            <a:ext cx="2419200" cy="276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Roboto"/>
              <a:buNone/>
              <a:defRPr>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endParaRPr/>
          </a:p>
        </p:txBody>
      </p:sp>
      <p:sp>
        <p:nvSpPr>
          <p:cNvPr id="78" name="Google Shape;78;p13"/>
          <p:cNvSpPr txBox="1">
            <a:spLocks noGrp="1"/>
          </p:cNvSpPr>
          <p:nvPr>
            <p:ph type="title" idx="6" hasCustomPrompt="1"/>
          </p:nvPr>
        </p:nvSpPr>
        <p:spPr>
          <a:xfrm>
            <a:off x="719988" y="1714563"/>
            <a:ext cx="658500" cy="640200"/>
          </a:xfrm>
          <a:prstGeom prst="rect">
            <a:avLst/>
          </a:prstGeom>
          <a:solidFill>
            <a:schemeClr val="accent2"/>
          </a:solidFill>
        </p:spPr>
        <p:txBody>
          <a:bodyPr spcFirstLastPara="1" wrap="square" lIns="91425" tIns="91425" rIns="91425" bIns="91425" anchor="ctr" anchorCtr="0">
            <a:noAutofit/>
          </a:bodyPr>
          <a:lstStyle>
            <a:lvl1pPr marL="0" marR="0" lvl="0" indent="0" algn="ctr" rtl="0">
              <a:lnSpc>
                <a:spcPct val="115000"/>
              </a:lnSpc>
              <a:spcBef>
                <a:spcPts val="0"/>
              </a:spcBef>
              <a:spcAft>
                <a:spcPts val="0"/>
              </a:spcAft>
              <a:buClr>
                <a:schemeClr val="dk2"/>
              </a:buClr>
              <a:buSzPts val="1400"/>
              <a:buFont typeface="Roboto"/>
              <a:buNone/>
              <a:defRPr sz="3600" b="1">
                <a:solidFill>
                  <a:schemeClr val="lt1"/>
                </a:solidFill>
                <a:latin typeface="Merriweather"/>
                <a:ea typeface="Merriweather"/>
                <a:cs typeface="Merriweather"/>
                <a:sym typeface="Merriweather"/>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9" name="Google Shape;79;p13"/>
          <p:cNvSpPr txBox="1">
            <a:spLocks noGrp="1"/>
          </p:cNvSpPr>
          <p:nvPr>
            <p:ph type="subTitle" idx="7"/>
          </p:nvPr>
        </p:nvSpPr>
        <p:spPr>
          <a:xfrm>
            <a:off x="1579650" y="2614500"/>
            <a:ext cx="2419200" cy="27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Roboto"/>
              <a:buNone/>
              <a:defRPr sz="2000" b="1">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endParaRPr/>
          </a:p>
        </p:txBody>
      </p:sp>
      <p:sp>
        <p:nvSpPr>
          <p:cNvPr id="80" name="Google Shape;80;p13"/>
          <p:cNvSpPr txBox="1">
            <a:spLocks noGrp="1"/>
          </p:cNvSpPr>
          <p:nvPr>
            <p:ph type="subTitle" idx="8"/>
          </p:nvPr>
        </p:nvSpPr>
        <p:spPr>
          <a:xfrm>
            <a:off x="1579650" y="2986350"/>
            <a:ext cx="2419200" cy="276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Roboto"/>
              <a:buNone/>
              <a:defRPr>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endParaRPr/>
          </a:p>
        </p:txBody>
      </p:sp>
      <p:sp>
        <p:nvSpPr>
          <p:cNvPr id="81" name="Google Shape;81;p13"/>
          <p:cNvSpPr txBox="1">
            <a:spLocks noGrp="1"/>
          </p:cNvSpPr>
          <p:nvPr>
            <p:ph type="title" idx="9" hasCustomPrompt="1"/>
          </p:nvPr>
        </p:nvSpPr>
        <p:spPr>
          <a:xfrm>
            <a:off x="720004" y="2572220"/>
            <a:ext cx="658500" cy="640200"/>
          </a:xfrm>
          <a:prstGeom prst="rect">
            <a:avLst/>
          </a:prstGeom>
          <a:solidFill>
            <a:schemeClr val="accent2"/>
          </a:solidFill>
        </p:spPr>
        <p:txBody>
          <a:bodyPr spcFirstLastPara="1" wrap="square" lIns="91425" tIns="91425" rIns="91425" bIns="91425" anchor="ctr" anchorCtr="0">
            <a:noAutofit/>
          </a:bodyPr>
          <a:lstStyle>
            <a:lvl1pPr marL="0" marR="0" lvl="0" indent="0" algn="ctr" rtl="0">
              <a:lnSpc>
                <a:spcPct val="115000"/>
              </a:lnSpc>
              <a:spcBef>
                <a:spcPts val="0"/>
              </a:spcBef>
              <a:spcAft>
                <a:spcPts val="0"/>
              </a:spcAft>
              <a:buClr>
                <a:schemeClr val="dk2"/>
              </a:buClr>
              <a:buSzPts val="1400"/>
              <a:buFont typeface="Roboto"/>
              <a:buNone/>
              <a:defRPr sz="3600" b="1">
                <a:solidFill>
                  <a:schemeClr val="lt1"/>
                </a:solidFill>
                <a:latin typeface="Merriweather"/>
                <a:ea typeface="Merriweather"/>
                <a:cs typeface="Merriweather"/>
                <a:sym typeface="Merriweather"/>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2" name="Google Shape;82;p13"/>
          <p:cNvSpPr txBox="1">
            <a:spLocks noGrp="1"/>
          </p:cNvSpPr>
          <p:nvPr>
            <p:ph type="subTitle" idx="13"/>
          </p:nvPr>
        </p:nvSpPr>
        <p:spPr>
          <a:xfrm>
            <a:off x="1579650" y="3471725"/>
            <a:ext cx="2419200" cy="27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Roboto"/>
              <a:buNone/>
              <a:defRPr sz="2000" b="1">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endParaRPr/>
          </a:p>
        </p:txBody>
      </p:sp>
      <p:sp>
        <p:nvSpPr>
          <p:cNvPr id="83" name="Google Shape;83;p13"/>
          <p:cNvSpPr txBox="1">
            <a:spLocks noGrp="1"/>
          </p:cNvSpPr>
          <p:nvPr>
            <p:ph type="subTitle" idx="14"/>
          </p:nvPr>
        </p:nvSpPr>
        <p:spPr>
          <a:xfrm>
            <a:off x="1579650" y="3824307"/>
            <a:ext cx="2419200" cy="276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Roboto"/>
              <a:buNone/>
              <a:defRPr>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endParaRPr/>
          </a:p>
        </p:txBody>
      </p:sp>
      <p:sp>
        <p:nvSpPr>
          <p:cNvPr id="84" name="Google Shape;84;p13"/>
          <p:cNvSpPr txBox="1">
            <a:spLocks noGrp="1"/>
          </p:cNvSpPr>
          <p:nvPr>
            <p:ph type="title" idx="15" hasCustomPrompt="1"/>
          </p:nvPr>
        </p:nvSpPr>
        <p:spPr>
          <a:xfrm>
            <a:off x="719988" y="3434316"/>
            <a:ext cx="658500" cy="640200"/>
          </a:xfrm>
          <a:prstGeom prst="rect">
            <a:avLst/>
          </a:prstGeom>
          <a:solidFill>
            <a:schemeClr val="accent2"/>
          </a:solidFill>
        </p:spPr>
        <p:txBody>
          <a:bodyPr spcFirstLastPara="1" wrap="square" lIns="91425" tIns="91425" rIns="91425" bIns="91425" anchor="ctr" anchorCtr="0">
            <a:noAutofit/>
          </a:bodyPr>
          <a:lstStyle>
            <a:lvl1pPr marL="0" marR="0" lvl="0" indent="0" algn="ctr" rtl="0">
              <a:lnSpc>
                <a:spcPct val="115000"/>
              </a:lnSpc>
              <a:spcBef>
                <a:spcPts val="0"/>
              </a:spcBef>
              <a:spcAft>
                <a:spcPts val="0"/>
              </a:spcAft>
              <a:buClr>
                <a:schemeClr val="dk2"/>
              </a:buClr>
              <a:buSzPts val="1400"/>
              <a:buFont typeface="Roboto"/>
              <a:buNone/>
              <a:defRPr sz="3600" b="1">
                <a:solidFill>
                  <a:schemeClr val="lt1"/>
                </a:solidFill>
                <a:latin typeface="Merriweather"/>
                <a:ea typeface="Merriweather"/>
                <a:cs typeface="Merriweather"/>
                <a:sym typeface="Merriweather"/>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5" name="Google Shape;85;p13"/>
          <p:cNvSpPr txBox="1">
            <a:spLocks noGrp="1"/>
          </p:cNvSpPr>
          <p:nvPr>
            <p:ph type="subTitle" idx="16"/>
          </p:nvPr>
        </p:nvSpPr>
        <p:spPr>
          <a:xfrm>
            <a:off x="5094900" y="1757288"/>
            <a:ext cx="2419200" cy="27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Roboto"/>
              <a:buNone/>
              <a:defRPr sz="2000" b="1">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endParaRPr/>
          </a:p>
        </p:txBody>
      </p:sp>
      <p:sp>
        <p:nvSpPr>
          <p:cNvPr id="86" name="Google Shape;86;p13"/>
          <p:cNvSpPr txBox="1">
            <a:spLocks noGrp="1"/>
          </p:cNvSpPr>
          <p:nvPr>
            <p:ph type="subTitle" idx="17"/>
          </p:nvPr>
        </p:nvSpPr>
        <p:spPr>
          <a:xfrm>
            <a:off x="5094900" y="2129138"/>
            <a:ext cx="2419200" cy="276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Roboto"/>
              <a:buNone/>
              <a:defRPr>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endParaRPr/>
          </a:p>
        </p:txBody>
      </p:sp>
      <p:sp>
        <p:nvSpPr>
          <p:cNvPr id="87" name="Google Shape;87;p13"/>
          <p:cNvSpPr txBox="1">
            <a:spLocks noGrp="1"/>
          </p:cNvSpPr>
          <p:nvPr>
            <p:ph type="title" idx="18" hasCustomPrompt="1"/>
          </p:nvPr>
        </p:nvSpPr>
        <p:spPr>
          <a:xfrm>
            <a:off x="4233600" y="1714563"/>
            <a:ext cx="658500" cy="640200"/>
          </a:xfrm>
          <a:prstGeom prst="rect">
            <a:avLst/>
          </a:prstGeom>
          <a:solidFill>
            <a:schemeClr val="accent2"/>
          </a:solidFill>
        </p:spPr>
        <p:txBody>
          <a:bodyPr spcFirstLastPara="1" wrap="square" lIns="91425" tIns="91425" rIns="91425" bIns="91425" anchor="ctr" anchorCtr="0">
            <a:noAutofit/>
          </a:bodyPr>
          <a:lstStyle>
            <a:lvl1pPr marL="0" marR="0" lvl="0" indent="0" algn="ctr" rtl="0">
              <a:lnSpc>
                <a:spcPct val="115000"/>
              </a:lnSpc>
              <a:spcBef>
                <a:spcPts val="0"/>
              </a:spcBef>
              <a:spcAft>
                <a:spcPts val="0"/>
              </a:spcAft>
              <a:buClr>
                <a:schemeClr val="dk2"/>
              </a:buClr>
              <a:buSzPts val="1400"/>
              <a:buFont typeface="Roboto"/>
              <a:buNone/>
              <a:defRPr sz="3600" b="1">
                <a:solidFill>
                  <a:schemeClr val="lt1"/>
                </a:solidFill>
                <a:latin typeface="Merriweather"/>
                <a:ea typeface="Merriweather"/>
                <a:cs typeface="Merriweather"/>
                <a:sym typeface="Merriweather"/>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8" name="Google Shape;88;p13"/>
          <p:cNvSpPr txBox="1">
            <a:spLocks noGrp="1"/>
          </p:cNvSpPr>
          <p:nvPr>
            <p:ph type="subTitle" idx="19"/>
          </p:nvPr>
        </p:nvSpPr>
        <p:spPr>
          <a:xfrm>
            <a:off x="5094900" y="2614500"/>
            <a:ext cx="2419200" cy="27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Roboto"/>
              <a:buNone/>
              <a:defRPr sz="2000" b="1">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endParaRPr/>
          </a:p>
        </p:txBody>
      </p:sp>
      <p:sp>
        <p:nvSpPr>
          <p:cNvPr id="89" name="Google Shape;89;p13"/>
          <p:cNvSpPr txBox="1">
            <a:spLocks noGrp="1"/>
          </p:cNvSpPr>
          <p:nvPr>
            <p:ph type="subTitle" idx="20"/>
          </p:nvPr>
        </p:nvSpPr>
        <p:spPr>
          <a:xfrm>
            <a:off x="5094900" y="2986350"/>
            <a:ext cx="2419200" cy="276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Roboto"/>
              <a:buNone/>
              <a:defRPr>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endParaRPr/>
          </a:p>
        </p:txBody>
      </p:sp>
      <p:sp>
        <p:nvSpPr>
          <p:cNvPr id="90" name="Google Shape;90;p13"/>
          <p:cNvSpPr txBox="1">
            <a:spLocks noGrp="1"/>
          </p:cNvSpPr>
          <p:nvPr>
            <p:ph type="title" idx="21" hasCustomPrompt="1"/>
          </p:nvPr>
        </p:nvSpPr>
        <p:spPr>
          <a:xfrm>
            <a:off x="4236800" y="2572220"/>
            <a:ext cx="658500" cy="640200"/>
          </a:xfrm>
          <a:prstGeom prst="rect">
            <a:avLst/>
          </a:prstGeom>
          <a:solidFill>
            <a:schemeClr val="accent2"/>
          </a:solidFill>
        </p:spPr>
        <p:txBody>
          <a:bodyPr spcFirstLastPara="1" wrap="square" lIns="91425" tIns="91425" rIns="91425" bIns="91425" anchor="ctr" anchorCtr="0">
            <a:noAutofit/>
          </a:bodyPr>
          <a:lstStyle>
            <a:lvl1pPr marL="0" marR="0" lvl="0" indent="0" algn="ctr" rtl="0">
              <a:lnSpc>
                <a:spcPct val="115000"/>
              </a:lnSpc>
              <a:spcBef>
                <a:spcPts val="0"/>
              </a:spcBef>
              <a:spcAft>
                <a:spcPts val="0"/>
              </a:spcAft>
              <a:buClr>
                <a:schemeClr val="dk2"/>
              </a:buClr>
              <a:buSzPts val="1400"/>
              <a:buFont typeface="Roboto"/>
              <a:buNone/>
              <a:defRPr sz="3600" b="1">
                <a:solidFill>
                  <a:schemeClr val="lt1"/>
                </a:solidFill>
                <a:latin typeface="Merriweather"/>
                <a:ea typeface="Merriweather"/>
                <a:cs typeface="Merriweather"/>
                <a:sym typeface="Merriweather"/>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extLst>
      <p:ext uri="{BB962C8B-B14F-4D97-AF65-F5344CB8AC3E}">
        <p14:creationId xmlns:p14="http://schemas.microsoft.com/office/powerpoint/2010/main" val="6849558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3"/>
        <p:cNvGrpSpPr/>
        <p:nvPr/>
      </p:nvGrpSpPr>
      <p:grpSpPr>
        <a:xfrm>
          <a:off x="0" y="0"/>
          <a:ext cx="0" cy="0"/>
          <a:chOff x="0" y="0"/>
          <a:chExt cx="0" cy="0"/>
        </a:xfrm>
      </p:grpSpPr>
      <p:sp>
        <p:nvSpPr>
          <p:cNvPr id="64" name="Google Shape;64;p10"/>
          <p:cNvSpPr txBox="1">
            <a:spLocks noGrp="1"/>
          </p:cNvSpPr>
          <p:nvPr>
            <p:ph type="ctrTitle"/>
          </p:nvPr>
        </p:nvSpPr>
        <p:spPr>
          <a:xfrm>
            <a:off x="3355200" y="3110400"/>
            <a:ext cx="5054400" cy="14931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2800"/>
              <a:buFont typeface="Merriweather"/>
              <a:buNone/>
              <a:defRPr sz="3600" b="1">
                <a:solidFill>
                  <a:schemeClr val="lt1"/>
                </a:solidFill>
                <a:latin typeface="Merriweather"/>
                <a:ea typeface="Merriweather"/>
                <a:cs typeface="Merriweather"/>
                <a:sym typeface="Merriweather"/>
              </a:defRPr>
            </a:lvl1pPr>
            <a:lvl2pPr lvl="1" rtl="0">
              <a:spcBef>
                <a:spcPts val="0"/>
              </a:spcBef>
              <a:spcAft>
                <a:spcPts val="0"/>
              </a:spcAft>
              <a:buSzPts val="5200"/>
              <a:buFont typeface="Merriweather"/>
              <a:buNone/>
              <a:defRPr sz="5200" b="1">
                <a:latin typeface="Merriweather"/>
                <a:ea typeface="Merriweather"/>
                <a:cs typeface="Merriweather"/>
                <a:sym typeface="Merriweather"/>
              </a:defRPr>
            </a:lvl2pPr>
            <a:lvl3pPr lvl="2" rtl="0">
              <a:spcBef>
                <a:spcPts val="0"/>
              </a:spcBef>
              <a:spcAft>
                <a:spcPts val="0"/>
              </a:spcAft>
              <a:buSzPts val="5200"/>
              <a:buFont typeface="Merriweather"/>
              <a:buNone/>
              <a:defRPr sz="5200" b="1">
                <a:latin typeface="Merriweather"/>
                <a:ea typeface="Merriweather"/>
                <a:cs typeface="Merriweather"/>
                <a:sym typeface="Merriweather"/>
              </a:defRPr>
            </a:lvl3pPr>
            <a:lvl4pPr lvl="3" rtl="0">
              <a:spcBef>
                <a:spcPts val="0"/>
              </a:spcBef>
              <a:spcAft>
                <a:spcPts val="0"/>
              </a:spcAft>
              <a:buSzPts val="5200"/>
              <a:buFont typeface="Merriweather"/>
              <a:buNone/>
              <a:defRPr sz="5200" b="1">
                <a:latin typeface="Merriweather"/>
                <a:ea typeface="Merriweather"/>
                <a:cs typeface="Merriweather"/>
                <a:sym typeface="Merriweather"/>
              </a:defRPr>
            </a:lvl4pPr>
            <a:lvl5pPr lvl="4" rtl="0">
              <a:spcBef>
                <a:spcPts val="0"/>
              </a:spcBef>
              <a:spcAft>
                <a:spcPts val="0"/>
              </a:spcAft>
              <a:buSzPts val="5200"/>
              <a:buFont typeface="Merriweather"/>
              <a:buNone/>
              <a:defRPr sz="5200" b="1">
                <a:latin typeface="Merriweather"/>
                <a:ea typeface="Merriweather"/>
                <a:cs typeface="Merriweather"/>
                <a:sym typeface="Merriweather"/>
              </a:defRPr>
            </a:lvl5pPr>
            <a:lvl6pPr lvl="5" rtl="0">
              <a:spcBef>
                <a:spcPts val="0"/>
              </a:spcBef>
              <a:spcAft>
                <a:spcPts val="0"/>
              </a:spcAft>
              <a:buSzPts val="5200"/>
              <a:buFont typeface="Merriweather"/>
              <a:buNone/>
              <a:defRPr sz="5200" b="1">
                <a:latin typeface="Merriweather"/>
                <a:ea typeface="Merriweather"/>
                <a:cs typeface="Merriweather"/>
                <a:sym typeface="Merriweather"/>
              </a:defRPr>
            </a:lvl6pPr>
            <a:lvl7pPr lvl="6" rtl="0">
              <a:spcBef>
                <a:spcPts val="0"/>
              </a:spcBef>
              <a:spcAft>
                <a:spcPts val="0"/>
              </a:spcAft>
              <a:buSzPts val="5200"/>
              <a:buFont typeface="Merriweather"/>
              <a:buNone/>
              <a:defRPr sz="5200" b="1">
                <a:latin typeface="Merriweather"/>
                <a:ea typeface="Merriweather"/>
                <a:cs typeface="Merriweather"/>
                <a:sym typeface="Merriweather"/>
              </a:defRPr>
            </a:lvl7pPr>
            <a:lvl8pPr lvl="7" rtl="0">
              <a:spcBef>
                <a:spcPts val="0"/>
              </a:spcBef>
              <a:spcAft>
                <a:spcPts val="0"/>
              </a:spcAft>
              <a:buSzPts val="5200"/>
              <a:buFont typeface="Merriweather"/>
              <a:buNone/>
              <a:defRPr sz="5200" b="1">
                <a:latin typeface="Merriweather"/>
                <a:ea typeface="Merriweather"/>
                <a:cs typeface="Merriweather"/>
                <a:sym typeface="Merriweather"/>
              </a:defRPr>
            </a:lvl8pPr>
            <a:lvl9pPr lvl="8" rtl="0">
              <a:spcBef>
                <a:spcPts val="0"/>
              </a:spcBef>
              <a:spcAft>
                <a:spcPts val="0"/>
              </a:spcAft>
              <a:buSzPts val="5200"/>
              <a:buFont typeface="Merriweather"/>
              <a:buNone/>
              <a:defRPr sz="5200" b="1">
                <a:latin typeface="Merriweather"/>
                <a:ea typeface="Merriweather"/>
                <a:cs typeface="Merriweather"/>
                <a:sym typeface="Merriweather"/>
              </a:defRPr>
            </a:lvl9pPr>
          </a:lstStyle>
          <a:p>
            <a:endParaRPr/>
          </a:p>
        </p:txBody>
      </p:sp>
    </p:spTree>
    <p:extLst>
      <p:ext uri="{BB962C8B-B14F-4D97-AF65-F5344CB8AC3E}">
        <p14:creationId xmlns:p14="http://schemas.microsoft.com/office/powerpoint/2010/main" val="1823600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621423"/>
            <a:ext cx="7763814" cy="2052614"/>
          </a:xfrm>
        </p:spPr>
        <p:txBody>
          <a:bodyPr anchor="b">
            <a:normAutofit/>
          </a:bodyPr>
          <a:lstStyle>
            <a:lvl1pPr>
              <a:defRPr sz="3000"/>
            </a:lvl1pPr>
          </a:lstStyle>
          <a:p>
            <a:r>
              <a:rPr lang="en-US"/>
              <a:t>Click to edit Master title style</a:t>
            </a:r>
            <a:endParaRPr lang="en-US" dirty="0"/>
          </a:p>
        </p:txBody>
      </p:sp>
      <p:sp>
        <p:nvSpPr>
          <p:cNvPr id="3" name="Text Placeholder 2"/>
          <p:cNvSpPr>
            <a:spLocks noGrp="1"/>
          </p:cNvSpPr>
          <p:nvPr>
            <p:ph type="body" idx="1"/>
          </p:nvPr>
        </p:nvSpPr>
        <p:spPr>
          <a:xfrm>
            <a:off x="685331" y="2743093"/>
            <a:ext cx="7763814" cy="1026137"/>
          </a:xfrm>
        </p:spPr>
        <p:txBody>
          <a:bodyPr>
            <a:normAutofit/>
          </a:bodyPr>
          <a:lstStyle>
            <a:lvl1pPr marL="0" indent="0" algn="ctr">
              <a:buNone/>
              <a:defRPr sz="1500">
                <a:solidFill>
                  <a:schemeClr val="bg1">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10/6/22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7336752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itle 1"/>
          <p:cNvSpPr>
            <a:spLocks noGrp="1"/>
          </p:cNvSpPr>
          <p:nvPr>
            <p:ph type="title"/>
          </p:nvPr>
        </p:nvSpPr>
        <p:spPr>
          <a:xfrm>
            <a:off x="685332" y="463888"/>
            <a:ext cx="7773338" cy="1197133"/>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1775320"/>
            <a:ext cx="3829520" cy="2568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4629150" y="1775320"/>
            <a:ext cx="3829050" cy="2568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10/6/22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7702656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itle 1"/>
          <p:cNvSpPr>
            <a:spLocks noGrp="1"/>
          </p:cNvSpPr>
          <p:nvPr>
            <p:ph type="title"/>
          </p:nvPr>
        </p:nvSpPr>
        <p:spPr>
          <a:xfrm>
            <a:off x="685332" y="463888"/>
            <a:ext cx="7773338" cy="119713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9746" y="1778263"/>
            <a:ext cx="3655106" cy="509996"/>
          </a:xfrm>
        </p:spPr>
        <p:txBody>
          <a:bodyPr anchor="b">
            <a:noAutofit/>
          </a:bodyPr>
          <a:lstStyle>
            <a:lvl1pPr marL="0" indent="0">
              <a:lnSpc>
                <a:spcPct val="85000"/>
              </a:lnSpc>
              <a:buNone/>
              <a:defRPr sz="19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Content Placeholder 3"/>
          <p:cNvSpPr>
            <a:spLocks noGrp="1"/>
          </p:cNvSpPr>
          <p:nvPr>
            <p:ph sz="quarter" idx="13"/>
          </p:nvPr>
        </p:nvSpPr>
        <p:spPr>
          <a:xfrm>
            <a:off x="685331" y="2288260"/>
            <a:ext cx="3829520" cy="2055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97317" y="1778263"/>
            <a:ext cx="3661353" cy="509996"/>
          </a:xfrm>
        </p:spPr>
        <p:txBody>
          <a:bodyPr anchor="b">
            <a:noAutofit/>
          </a:bodyPr>
          <a:lstStyle>
            <a:lvl1pPr marL="0" indent="0">
              <a:lnSpc>
                <a:spcPct val="85000"/>
              </a:lnSpc>
              <a:buNone/>
              <a:defRPr sz="19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5"/>
          <p:cNvSpPr>
            <a:spLocks noGrp="1"/>
          </p:cNvSpPr>
          <p:nvPr>
            <p:ph sz="quarter" idx="14"/>
          </p:nvPr>
        </p:nvSpPr>
        <p:spPr>
          <a:xfrm>
            <a:off x="4629150" y="2288260"/>
            <a:ext cx="3829051" cy="2055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10/6/22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660753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pPr/>
              <a:t>10/6/22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0537234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smtClean="0"/>
              <a:pPr/>
              <a:t>10/6/22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717036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2951766" cy="1517439"/>
          </a:xfrm>
        </p:spPr>
        <p:txBody>
          <a:bodyPr anchor="b"/>
          <a:lstStyle>
            <a:lvl1pPr algn="ctr">
              <a:defRPr sz="2400"/>
            </a:lvl1pPr>
          </a:lstStyle>
          <a:p>
            <a:r>
              <a:rPr lang="en-US"/>
              <a:t>Click to edit Master title style</a:t>
            </a:r>
            <a:endParaRPr lang="en-US" dirty="0"/>
          </a:p>
        </p:txBody>
      </p:sp>
      <p:sp>
        <p:nvSpPr>
          <p:cNvPr id="10" name="Content Placeholder 2"/>
          <p:cNvSpPr>
            <a:spLocks noGrp="1"/>
          </p:cNvSpPr>
          <p:nvPr>
            <p:ph sz="quarter" idx="13"/>
          </p:nvPr>
        </p:nvSpPr>
        <p:spPr>
          <a:xfrm>
            <a:off x="3808547" y="457201"/>
            <a:ext cx="4650122" cy="38861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31" y="1974639"/>
            <a:ext cx="2951767" cy="2368761"/>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10/6/22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8061150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4451227" cy="1517441"/>
          </a:xfrm>
        </p:spPr>
        <p:txBody>
          <a:bodyPr anchor="b"/>
          <a:lstStyle>
            <a:lvl1pPr algn="ct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68602" y="457201"/>
            <a:ext cx="2441519" cy="38862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46" y="1974639"/>
            <a:ext cx="4451212" cy="2368760"/>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10/6/22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1677832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3">
            <a:alphaModFix amt="80000"/>
            <a:extLst>
              <a:ext uri="{28A0092B-C50C-407E-A947-70E740481C1C}">
                <a14:useLocalDpi xmlns:a14="http://schemas.microsoft.com/office/drawing/2010/main" val="0"/>
              </a:ext>
            </a:extLst>
          </a:blip>
          <a:srcRect/>
          <a:stretch>
            <a:fillRect/>
          </a:stretch>
        </p:blipFill>
        <p:spPr bwMode="auto">
          <a:xfrm>
            <a:off x="1" y="0"/>
            <a:ext cx="9144002"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463888"/>
            <a:ext cx="7773338" cy="119713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31" y="1775320"/>
            <a:ext cx="7773339" cy="25680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3" y="4412457"/>
            <a:ext cx="2057400" cy="273844"/>
          </a:xfrm>
          <a:prstGeom prst="rect">
            <a:avLst/>
          </a:prstGeom>
        </p:spPr>
        <p:txBody>
          <a:bodyPr vert="horz" lIns="91440" tIns="45720" rIns="91440" bIns="45720" rtlCol="0" anchor="ctr"/>
          <a:lstStyle>
            <a:lvl1pPr algn="r">
              <a:defRPr sz="750">
                <a:solidFill>
                  <a:schemeClr val="tx1"/>
                </a:solidFill>
              </a:defRPr>
            </a:lvl1pPr>
          </a:lstStyle>
          <a:p>
            <a:fld id="{48A87A34-81AB-432B-8DAE-1953F412C126}" type="datetimeFigureOut">
              <a:rPr lang="en-US" dirty="0"/>
              <a:pPr/>
              <a:t>10/6/22</a:t>
            </a:fld>
            <a:endParaRPr lang="en-US" dirty="0"/>
          </a:p>
        </p:txBody>
      </p:sp>
      <p:sp>
        <p:nvSpPr>
          <p:cNvPr id="5" name="Footer Placeholder 4"/>
          <p:cNvSpPr>
            <a:spLocks noGrp="1"/>
          </p:cNvSpPr>
          <p:nvPr>
            <p:ph type="ftr" sz="quarter" idx="3"/>
          </p:nvPr>
        </p:nvSpPr>
        <p:spPr>
          <a:xfrm>
            <a:off x="685331" y="4412457"/>
            <a:ext cx="5004665" cy="273844"/>
          </a:xfrm>
          <a:prstGeom prst="rect">
            <a:avLst/>
          </a:prstGeom>
        </p:spPr>
        <p:txBody>
          <a:bodyPr vert="horz" lIns="91440" tIns="45720" rIns="91440" bIns="45720" rtlCol="0" anchor="ctr"/>
          <a:lstStyle>
            <a:lvl1pPr algn="l">
              <a:defRPr sz="750">
                <a:solidFill>
                  <a:schemeClr val="tx1"/>
                </a:solidFill>
              </a:defRPr>
            </a:lvl1pPr>
          </a:lstStyle>
          <a:p>
            <a:endParaRPr lang="en-US" dirty="0"/>
          </a:p>
        </p:txBody>
      </p:sp>
      <p:sp>
        <p:nvSpPr>
          <p:cNvPr id="6" name="Slide Number Placeholder 5"/>
          <p:cNvSpPr>
            <a:spLocks noGrp="1"/>
          </p:cNvSpPr>
          <p:nvPr>
            <p:ph type="sldNum" sz="quarter" idx="4"/>
          </p:nvPr>
        </p:nvSpPr>
        <p:spPr>
          <a:xfrm>
            <a:off x="7885509" y="4412457"/>
            <a:ext cx="573161" cy="273844"/>
          </a:xfrm>
          <a:prstGeom prst="rect">
            <a:avLst/>
          </a:prstGeom>
        </p:spPr>
        <p:txBody>
          <a:bodyPr vert="horz" lIns="91440" tIns="45720" rIns="91440" bIns="45720" rtlCol="0" anchor="ctr"/>
          <a:lstStyle>
            <a:lvl1pPr algn="r">
              <a:defRPr sz="750">
                <a:solidFill>
                  <a:schemeClr val="tx1"/>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1939324287"/>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 id="2147483882" r:id="rId13"/>
    <p:sldLayoutId id="2147483883" r:id="rId14"/>
    <p:sldLayoutId id="2147483884" r:id="rId15"/>
    <p:sldLayoutId id="2147483885" r:id="rId16"/>
    <p:sldLayoutId id="2147483886" r:id="rId17"/>
    <p:sldLayoutId id="2147483887" r:id="rId18"/>
    <p:sldLayoutId id="2147483888" r:id="rId19"/>
    <p:sldLayoutId id="2147483889" r:id="rId20"/>
    <p:sldLayoutId id="2147483894" r:id="rId21"/>
  </p:sldLayoutIdLst>
  <p:hf sldNum="0" hdr="0" ftr="0" dt="0"/>
  <p:txStyles>
    <p:titleStyle>
      <a:lvl1pPr algn="ctr" defTabSz="685800" rtl="0" eaLnBrk="1" latinLnBrk="0" hangingPunct="1">
        <a:lnSpc>
          <a:spcPct val="90000"/>
        </a:lnSpc>
        <a:spcBef>
          <a:spcPct val="0"/>
        </a:spcBef>
        <a:buNone/>
        <a:defRPr sz="2700" kern="1200" cap="all" baseline="0">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tx1"/>
        </a:buClr>
        <a:buFont typeface="Arial" panose="020B0604020202020204" pitchFamily="34" charset="0"/>
        <a:buChar char="•"/>
        <a:defRPr sz="1500" kern="1200" cap="all" baseline="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tx1"/>
        </a:buClr>
        <a:buFont typeface="Arial" panose="020B0604020202020204" pitchFamily="34" charset="0"/>
        <a:buChar char="•"/>
        <a:defRPr sz="1350" kern="1200" cap="all"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tx1"/>
        </a:buClr>
        <a:buFont typeface="Arial" panose="020B0604020202020204" pitchFamily="34" charset="0"/>
        <a:buChar char="•"/>
        <a:defRPr sz="1200" kern="1200" cap="all" baseline="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hyperlink" Target="mailto:mones@gmail.com" TargetMode="Externa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7"/>
          <p:cNvSpPr txBox="1">
            <a:spLocks noGrp="1"/>
          </p:cNvSpPr>
          <p:nvPr>
            <p:ph type="ctrTitle"/>
          </p:nvPr>
        </p:nvSpPr>
        <p:spPr>
          <a:xfrm>
            <a:off x="286708" y="833480"/>
            <a:ext cx="4378784" cy="2023008"/>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cap="none" dirty="0"/>
              <a:t>Protect Journalists</a:t>
            </a:r>
          </a:p>
        </p:txBody>
      </p:sp>
      <p:grpSp>
        <p:nvGrpSpPr>
          <p:cNvPr id="2" name="Group 1">
            <a:extLst>
              <a:ext uri="{FF2B5EF4-FFF2-40B4-BE49-F238E27FC236}">
                <a16:creationId xmlns:a16="http://schemas.microsoft.com/office/drawing/2014/main" id="{CAEF09AE-9991-4986-A2C8-C06D97F13920}"/>
              </a:ext>
            </a:extLst>
          </p:cNvPr>
          <p:cNvGrpSpPr/>
          <p:nvPr/>
        </p:nvGrpSpPr>
        <p:grpSpPr>
          <a:xfrm>
            <a:off x="5447298" y="2213035"/>
            <a:ext cx="3513240" cy="2672499"/>
            <a:chOff x="5349976" y="2213035"/>
            <a:chExt cx="3513240" cy="2672499"/>
          </a:xfrm>
        </p:grpSpPr>
        <p:pic>
          <p:nvPicPr>
            <p:cNvPr id="9" name="Picture 8">
              <a:extLst>
                <a:ext uri="{FF2B5EF4-FFF2-40B4-BE49-F238E27FC236}">
                  <a16:creationId xmlns:a16="http://schemas.microsoft.com/office/drawing/2014/main" id="{763D23D8-40F1-21A1-6833-99A9622EE6CF}"/>
                </a:ext>
              </a:extLst>
            </p:cNvPr>
            <p:cNvPicPr>
              <a:picLocks noChangeAspect="1"/>
            </p:cNvPicPr>
            <p:nvPr/>
          </p:nvPicPr>
          <p:blipFill>
            <a:blip r:embed="rId3"/>
            <a:stretch>
              <a:fillRect/>
            </a:stretch>
          </p:blipFill>
          <p:spPr>
            <a:xfrm>
              <a:off x="5453220" y="2367048"/>
              <a:ext cx="3306750" cy="1837695"/>
            </a:xfrm>
            <a:prstGeom prst="rect">
              <a:avLst/>
            </a:prstGeom>
          </p:spPr>
        </p:pic>
        <p:grpSp>
          <p:nvGrpSpPr>
            <p:cNvPr id="4" name="Google Shape;594;p49">
              <a:extLst>
                <a:ext uri="{FF2B5EF4-FFF2-40B4-BE49-F238E27FC236}">
                  <a16:creationId xmlns:a16="http://schemas.microsoft.com/office/drawing/2014/main" id="{C07265EC-0106-E038-CF88-C537562E4E7A}"/>
                </a:ext>
              </a:extLst>
            </p:cNvPr>
            <p:cNvGrpSpPr/>
            <p:nvPr/>
          </p:nvGrpSpPr>
          <p:grpSpPr>
            <a:xfrm>
              <a:off x="5349976" y="2213035"/>
              <a:ext cx="3513240" cy="2672499"/>
              <a:chOff x="1263261" y="1503089"/>
              <a:chExt cx="3308448" cy="2516715"/>
            </a:xfrm>
          </p:grpSpPr>
          <p:sp>
            <p:nvSpPr>
              <p:cNvPr id="5" name="Google Shape;595;p49">
                <a:extLst>
                  <a:ext uri="{FF2B5EF4-FFF2-40B4-BE49-F238E27FC236}">
                    <a16:creationId xmlns:a16="http://schemas.microsoft.com/office/drawing/2014/main" id="{05250576-0056-447A-8B29-74FF3F7F9D9F}"/>
                  </a:ext>
                </a:extLst>
              </p:cNvPr>
              <p:cNvSpPr/>
              <p:nvPr/>
            </p:nvSpPr>
            <p:spPr>
              <a:xfrm>
                <a:off x="1263261" y="3450616"/>
                <a:ext cx="3308447" cy="284526"/>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596;p49">
                <a:extLst>
                  <a:ext uri="{FF2B5EF4-FFF2-40B4-BE49-F238E27FC236}">
                    <a16:creationId xmlns:a16="http://schemas.microsoft.com/office/drawing/2014/main" id="{0BC945E8-9B08-9433-5C18-4DC50908626E}"/>
                  </a:ext>
                </a:extLst>
              </p:cNvPr>
              <p:cNvSpPr/>
              <p:nvPr/>
            </p:nvSpPr>
            <p:spPr>
              <a:xfrm>
                <a:off x="1263261" y="1503089"/>
                <a:ext cx="3308447" cy="2008670"/>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597;p49">
                <a:extLst>
                  <a:ext uri="{FF2B5EF4-FFF2-40B4-BE49-F238E27FC236}">
                    <a16:creationId xmlns:a16="http://schemas.microsoft.com/office/drawing/2014/main" id="{92CF3DE0-201E-BF6D-4967-A3165C54107E}"/>
                  </a:ext>
                </a:extLst>
              </p:cNvPr>
              <p:cNvSpPr/>
              <p:nvPr/>
            </p:nvSpPr>
            <p:spPr>
              <a:xfrm>
                <a:off x="2318639" y="3655595"/>
                <a:ext cx="1197783" cy="364208"/>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pic>
        <p:nvPicPr>
          <p:cNvPr id="10" name="Picture 9">
            <a:extLst>
              <a:ext uri="{FF2B5EF4-FFF2-40B4-BE49-F238E27FC236}">
                <a16:creationId xmlns:a16="http://schemas.microsoft.com/office/drawing/2014/main" id="{40E3D4BF-E453-80EE-9DD3-8AE6F152F3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36820" y="98037"/>
            <a:ext cx="1155331" cy="990764"/>
          </a:xfrm>
          <a:prstGeom prst="rect">
            <a:avLst/>
          </a:prstGeom>
        </p:spPr>
      </p:pic>
      <p:sp>
        <p:nvSpPr>
          <p:cNvPr id="13" name="TextBox 12">
            <a:extLst>
              <a:ext uri="{FF2B5EF4-FFF2-40B4-BE49-F238E27FC236}">
                <a16:creationId xmlns:a16="http://schemas.microsoft.com/office/drawing/2014/main" id="{8EF2B55D-2A88-B7DF-050B-D51797CAFF5E}"/>
              </a:ext>
            </a:extLst>
          </p:cNvPr>
          <p:cNvSpPr txBox="1"/>
          <p:nvPr/>
        </p:nvSpPr>
        <p:spPr>
          <a:xfrm>
            <a:off x="183462" y="4623924"/>
            <a:ext cx="2522263" cy="523220"/>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Dr.Malak Qasaimeh.</a:t>
            </a:r>
          </a:p>
          <a:p>
            <a:endParaRPr lang="x-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5820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4589F8-3351-2A09-AFC6-25AE00BAF7AF}"/>
              </a:ext>
            </a:extLst>
          </p:cNvPr>
          <p:cNvSpPr>
            <a:spLocks noGrp="1"/>
          </p:cNvSpPr>
          <p:nvPr>
            <p:ph type="ctrTitle"/>
          </p:nvPr>
        </p:nvSpPr>
        <p:spPr>
          <a:xfrm>
            <a:off x="1286758" y="304750"/>
            <a:ext cx="5933400" cy="422700"/>
          </a:xfrm>
        </p:spPr>
        <p:txBody>
          <a:bodyPr/>
          <a:lstStyle/>
          <a:p>
            <a:r>
              <a:rPr lang="en-US" altLang="en-US" sz="2800" dirty="0"/>
              <a:t>Project Benefits</a:t>
            </a:r>
            <a:endParaRPr lang="x-none" dirty="0"/>
          </a:p>
        </p:txBody>
      </p:sp>
      <p:graphicFrame>
        <p:nvGraphicFramePr>
          <p:cNvPr id="4" name="Table 3">
            <a:extLst>
              <a:ext uri="{FF2B5EF4-FFF2-40B4-BE49-F238E27FC236}">
                <a16:creationId xmlns:a16="http://schemas.microsoft.com/office/drawing/2014/main" id="{92BB8495-B222-4D82-383E-61D58E9924ED}"/>
              </a:ext>
            </a:extLst>
          </p:cNvPr>
          <p:cNvGraphicFramePr>
            <a:graphicFrameLocks noGrp="1"/>
          </p:cNvGraphicFramePr>
          <p:nvPr>
            <p:extLst>
              <p:ext uri="{D42A27DB-BD31-4B8C-83A1-F6EECF244321}">
                <p14:modId xmlns:p14="http://schemas.microsoft.com/office/powerpoint/2010/main" val="1120525367"/>
              </p:ext>
            </p:extLst>
          </p:nvPr>
        </p:nvGraphicFramePr>
        <p:xfrm>
          <a:off x="2713219" y="1070816"/>
          <a:ext cx="3080480" cy="3367516"/>
        </p:xfrm>
        <a:graphic>
          <a:graphicData uri="http://schemas.openxmlformats.org/drawingml/2006/table">
            <a:tbl>
              <a:tblPr>
                <a:tableStyleId>{69C7853C-536D-4A76-A0AE-DD22124D55A5}</a:tableStyleId>
              </a:tblPr>
              <a:tblGrid>
                <a:gridCol w="3080480">
                  <a:extLst>
                    <a:ext uri="{9D8B030D-6E8A-4147-A177-3AD203B41FA5}">
                      <a16:colId xmlns:a16="http://schemas.microsoft.com/office/drawing/2014/main" val="3820371210"/>
                    </a:ext>
                  </a:extLst>
                </a:gridCol>
              </a:tblGrid>
              <a:tr h="683674">
                <a:tc>
                  <a:txBody>
                    <a:bodyPr/>
                    <a:lstStyle/>
                    <a:p>
                      <a:pPr marL="0" marR="0" lvl="0" indent="0" algn="l" defTabSz="685800" rtl="0" eaLnBrk="1" fontAlgn="base" latinLnBrk="0" hangingPunct="1">
                        <a:lnSpc>
                          <a:spcPct val="100000"/>
                        </a:lnSpc>
                        <a:spcBef>
                          <a:spcPts val="0"/>
                        </a:spcBef>
                        <a:spcAft>
                          <a:spcPts val="0"/>
                        </a:spcAft>
                        <a:buClrTx/>
                        <a:buSzTx/>
                        <a:buFontTx/>
                        <a:buNone/>
                        <a:tabLst/>
                        <a:defRPr/>
                      </a:pPr>
                      <a:r>
                        <a:rPr lang="en-US" sz="1000" b="0" i="0" dirty="0">
                          <a:latin typeface="Times New Roman" panose="02020603050405020304" pitchFamily="18" charset="0"/>
                          <a:cs typeface="Times New Roman" panose="02020603050405020304" pitchFamily="18" charset="0"/>
                        </a:rPr>
                        <a:t>-</a:t>
                      </a:r>
                      <a:r>
                        <a:rPr lang="en-US" sz="1100" b="0" i="0" dirty="0">
                          <a:solidFill>
                            <a:srgbClr val="FF0000"/>
                          </a:solidFill>
                          <a:latin typeface="Times New Roman" panose="02020603050405020304" pitchFamily="18" charset="0"/>
                          <a:cs typeface="Times New Roman" panose="02020603050405020304" pitchFamily="18" charset="0"/>
                        </a:rPr>
                        <a:t>Economical</a:t>
                      </a:r>
                      <a:r>
                        <a:rPr lang="en-US" sz="1100" b="0" i="0" dirty="0">
                          <a:latin typeface="Times New Roman" panose="02020603050405020304" pitchFamily="18" charset="0"/>
                          <a:cs typeface="Times New Roman" panose="02020603050405020304" pitchFamily="18" charset="0"/>
                        </a:rPr>
                        <a:t> Feasibility:</a:t>
                      </a:r>
                    </a:p>
                    <a:p>
                      <a:pPr marL="0" marR="0" lvl="0" indent="0" algn="l" defTabSz="685800" rtl="0" eaLnBrk="1" fontAlgn="base" latinLnBrk="0" hangingPunct="1">
                        <a:lnSpc>
                          <a:spcPct val="100000"/>
                        </a:lnSpc>
                        <a:spcBef>
                          <a:spcPts val="0"/>
                        </a:spcBef>
                        <a:spcAft>
                          <a:spcPts val="0"/>
                        </a:spcAft>
                        <a:buClrTx/>
                        <a:buSzTx/>
                        <a:buFontTx/>
                        <a:buNone/>
                        <a:tabLst/>
                        <a:defRPr/>
                      </a:pPr>
                      <a:endParaRPr lang="en-US" sz="1000" b="0" i="0" dirty="0">
                        <a:latin typeface="Arial" panose="020B0604020202020204" pitchFamily="34" charset="0"/>
                        <a:cs typeface="Arial" panose="020B0604020202020204" pitchFamily="34" charset="0"/>
                      </a:endParaRPr>
                    </a:p>
                    <a:p>
                      <a:pPr algn="ctr" rtl="0" fontAlgn="base"/>
                      <a:r>
                        <a:rPr lang="en-US" sz="1400" b="0" i="0" kern="1200" dirty="0">
                          <a:solidFill>
                            <a:schemeClr val="accent1">
                              <a:lumMod val="50000"/>
                            </a:schemeClr>
                          </a:solidFill>
                          <a:effectLst/>
                          <a:latin typeface="Arial" panose="020B0604020202020204" pitchFamily="34" charset="0"/>
                          <a:ea typeface="+mn-ea"/>
                          <a:cs typeface="Arial" panose="020B0604020202020204" pitchFamily="34" charset="0"/>
                        </a:rPr>
                        <a:t> INTANGIBLE BENEFITS </a:t>
                      </a:r>
                    </a:p>
                    <a:p>
                      <a:pPr algn="r" rtl="0" fontAlgn="base"/>
                      <a:r>
                        <a:rPr lang="en-US" sz="1000" b="0" i="0" dirty="0">
                          <a:solidFill>
                            <a:srgbClr val="FFFFFF"/>
                          </a:solidFill>
                          <a:effectLst/>
                          <a:latin typeface="Arial" panose="020B0604020202020204" pitchFamily="34" charset="0"/>
                          <a:cs typeface="Arial" panose="020B0604020202020204" pitchFamily="34" charset="0"/>
                        </a:rPr>
                        <a:t>            </a:t>
                      </a:r>
                      <a:endParaRPr lang="en-US" b="0" i="0" dirty="0">
                        <a:effectLst/>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34155049"/>
                  </a:ext>
                </a:extLst>
              </a:tr>
              <a:tr h="311882">
                <a:tc>
                  <a:txBody>
                    <a:bodyPr/>
                    <a:lstStyle/>
                    <a:p>
                      <a:pPr algn="ctr" rtl="0" fontAlgn="base"/>
                      <a:r>
                        <a:rPr lang="en-US" sz="1000" b="1" i="0" dirty="0">
                          <a:solidFill>
                            <a:schemeClr val="tx1"/>
                          </a:solidFill>
                          <a:effectLst/>
                          <a:latin typeface="Arial" panose="020B0604020202020204" pitchFamily="34" charset="0"/>
                          <a:cs typeface="Arial" panose="020B0604020202020204" pitchFamily="34" charset="0"/>
                        </a:rPr>
                        <a:t>BENEFIT TITLE </a:t>
                      </a:r>
                      <a:endParaRPr lang="en-US" b="1" i="0" dirty="0">
                        <a:solidFill>
                          <a:schemeClr val="tx1"/>
                        </a:solidFill>
                        <a:effectLst/>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52496029"/>
                  </a:ext>
                </a:extLst>
              </a:tr>
              <a:tr h="494352">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en-US" sz="1400" b="0" i="0" dirty="0">
                          <a:latin typeface="Arial" panose="020B0604020202020204" pitchFamily="34" charset="0"/>
                          <a:cs typeface="Arial" panose="020B0604020202020204" pitchFamily="34" charset="0"/>
                        </a:rPr>
                        <a:t>• Faster decision making.</a:t>
                      </a:r>
                    </a:p>
                  </a:txBody>
                  <a:tcPr/>
                </a:tc>
                <a:extLst>
                  <a:ext uri="{0D108BD9-81ED-4DB2-BD59-A6C34878D82A}">
                    <a16:rowId xmlns:a16="http://schemas.microsoft.com/office/drawing/2014/main" val="3790711901"/>
                  </a:ext>
                </a:extLst>
              </a:tr>
              <a:tr h="501842">
                <a:tc>
                  <a:txBody>
                    <a:bodyPr/>
                    <a:lstStyle/>
                    <a:p>
                      <a:pPr algn="l" rtl="0" fontAlgn="base"/>
                      <a:r>
                        <a:rPr lang="en-US" b="0" i="0" dirty="0">
                          <a:effectLst/>
                          <a:latin typeface="Arial" panose="020B0604020202020204" pitchFamily="34" charset="0"/>
                          <a:cs typeface="Arial" panose="020B0604020202020204" pitchFamily="34" charset="0"/>
                        </a:rPr>
                        <a:t>• Availability of new, better, or more</a:t>
                      </a:r>
                    </a:p>
                    <a:p>
                      <a:pPr algn="l" rtl="0" fontAlgn="base"/>
                      <a:r>
                        <a:rPr lang="en-US" b="0" i="0" dirty="0">
                          <a:effectLst/>
                          <a:latin typeface="Arial" panose="020B0604020202020204" pitchFamily="34" charset="0"/>
                          <a:cs typeface="Arial" panose="020B0604020202020204" pitchFamily="34" charset="0"/>
                        </a:rPr>
                        <a:t>Information.</a:t>
                      </a:r>
                    </a:p>
                  </a:txBody>
                  <a:tcPr/>
                </a:tc>
                <a:extLst>
                  <a:ext uri="{0D108BD9-81ED-4DB2-BD59-A6C34878D82A}">
                    <a16:rowId xmlns:a16="http://schemas.microsoft.com/office/drawing/2014/main" val="2864458243"/>
                  </a:ext>
                </a:extLst>
              </a:tr>
              <a:tr h="501842">
                <a:tc>
                  <a:txBody>
                    <a:bodyPr/>
                    <a:lstStyle/>
                    <a:p>
                      <a:pPr algn="l" rtl="0" fontAlgn="base"/>
                      <a:r>
                        <a:rPr lang="en-US" b="0" i="0" dirty="0">
                          <a:effectLst/>
                          <a:latin typeface="Arial" panose="020B0604020202020204" pitchFamily="34" charset="0"/>
                          <a:cs typeface="Arial" panose="020B0604020202020204" pitchFamily="34" charset="0"/>
                        </a:rPr>
                        <a:t>• More confidence in decision quality.</a:t>
                      </a:r>
                    </a:p>
                  </a:txBody>
                  <a:tcPr/>
                </a:tc>
                <a:extLst>
                  <a:ext uri="{0D108BD9-81ED-4DB2-BD59-A6C34878D82A}">
                    <a16:rowId xmlns:a16="http://schemas.microsoft.com/office/drawing/2014/main" val="3078679837"/>
                  </a:ext>
                </a:extLst>
              </a:tr>
              <a:tr h="405926">
                <a:tc>
                  <a:txBody>
                    <a:bodyPr/>
                    <a:lstStyle/>
                    <a:p>
                      <a:pPr algn="l" rtl="0" fontAlgn="base"/>
                      <a:r>
                        <a:rPr lang="en-US" b="0" i="0" dirty="0">
                          <a:effectLst/>
                          <a:latin typeface="Arial" panose="020B0604020202020204" pitchFamily="34" charset="0"/>
                          <a:cs typeface="Arial" panose="020B0604020202020204" pitchFamily="34" charset="0"/>
                        </a:rPr>
                        <a:t>• Improved processing efficiency.</a:t>
                      </a:r>
                    </a:p>
                  </a:txBody>
                  <a:tcPr/>
                </a:tc>
                <a:extLst>
                  <a:ext uri="{0D108BD9-81ED-4DB2-BD59-A6C34878D82A}">
                    <a16:rowId xmlns:a16="http://schemas.microsoft.com/office/drawing/2014/main" val="1549960940"/>
                  </a:ext>
                </a:extLst>
              </a:tr>
              <a:tr h="373354">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en-US" sz="1400" b="0" i="0" dirty="0">
                          <a:latin typeface="Arial" panose="020B0604020202020204" pitchFamily="34" charset="0"/>
                          <a:cs typeface="Arial" panose="020B0604020202020204" pitchFamily="34" charset="0"/>
                        </a:rPr>
                        <a:t>• Positive impacts on society.</a:t>
                      </a:r>
                    </a:p>
                  </a:txBody>
                  <a:tcPr/>
                </a:tc>
                <a:extLst>
                  <a:ext uri="{0D108BD9-81ED-4DB2-BD59-A6C34878D82A}">
                    <a16:rowId xmlns:a16="http://schemas.microsoft.com/office/drawing/2014/main" val="886715754"/>
                  </a:ext>
                </a:extLst>
              </a:tr>
            </a:tbl>
          </a:graphicData>
        </a:graphic>
      </p:graphicFrame>
    </p:spTree>
    <p:extLst>
      <p:ext uri="{BB962C8B-B14F-4D97-AF65-F5344CB8AC3E}">
        <p14:creationId xmlns:p14="http://schemas.microsoft.com/office/powerpoint/2010/main" val="2460808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4589F8-3351-2A09-AFC6-25AE00BAF7AF}"/>
              </a:ext>
            </a:extLst>
          </p:cNvPr>
          <p:cNvSpPr>
            <a:spLocks noGrp="1"/>
          </p:cNvSpPr>
          <p:nvPr>
            <p:ph type="ctrTitle"/>
          </p:nvPr>
        </p:nvSpPr>
        <p:spPr>
          <a:xfrm>
            <a:off x="1286758" y="304750"/>
            <a:ext cx="5933400" cy="422700"/>
          </a:xfrm>
        </p:spPr>
        <p:txBody>
          <a:bodyPr/>
          <a:lstStyle/>
          <a:p>
            <a:r>
              <a:rPr lang="en-US" altLang="en-US" sz="2800" dirty="0"/>
              <a:t>Project Costs</a:t>
            </a:r>
            <a:endParaRPr lang="x-none" dirty="0"/>
          </a:p>
        </p:txBody>
      </p:sp>
      <p:graphicFrame>
        <p:nvGraphicFramePr>
          <p:cNvPr id="4" name="Table 3">
            <a:extLst>
              <a:ext uri="{FF2B5EF4-FFF2-40B4-BE49-F238E27FC236}">
                <a16:creationId xmlns:a16="http://schemas.microsoft.com/office/drawing/2014/main" id="{92BB8495-B222-4D82-383E-61D58E9924ED}"/>
              </a:ext>
            </a:extLst>
          </p:cNvPr>
          <p:cNvGraphicFramePr>
            <a:graphicFrameLocks noGrp="1"/>
          </p:cNvGraphicFramePr>
          <p:nvPr>
            <p:extLst>
              <p:ext uri="{D42A27DB-BD31-4B8C-83A1-F6EECF244321}">
                <p14:modId xmlns:p14="http://schemas.microsoft.com/office/powerpoint/2010/main" val="3723255704"/>
              </p:ext>
            </p:extLst>
          </p:nvPr>
        </p:nvGraphicFramePr>
        <p:xfrm>
          <a:off x="1124262" y="883439"/>
          <a:ext cx="6565692" cy="2837684"/>
        </p:xfrm>
        <a:graphic>
          <a:graphicData uri="http://schemas.openxmlformats.org/drawingml/2006/table">
            <a:tbl>
              <a:tblPr>
                <a:tableStyleId>{69C7853C-536D-4A76-A0AE-DD22124D55A5}</a:tableStyleId>
              </a:tblPr>
              <a:tblGrid>
                <a:gridCol w="3059523">
                  <a:extLst>
                    <a:ext uri="{9D8B030D-6E8A-4147-A177-3AD203B41FA5}">
                      <a16:colId xmlns:a16="http://schemas.microsoft.com/office/drawing/2014/main" val="78595362"/>
                    </a:ext>
                  </a:extLst>
                </a:gridCol>
                <a:gridCol w="3506169">
                  <a:extLst>
                    <a:ext uri="{9D8B030D-6E8A-4147-A177-3AD203B41FA5}">
                      <a16:colId xmlns:a16="http://schemas.microsoft.com/office/drawing/2014/main" val="3820371210"/>
                    </a:ext>
                  </a:extLst>
                </a:gridCol>
              </a:tblGrid>
              <a:tr h="493680">
                <a:tc gridSpan="2">
                  <a:txBody>
                    <a:bodyPr/>
                    <a:lstStyle/>
                    <a:p>
                      <a:pPr marL="0" marR="0" lvl="0" indent="0" algn="l" defTabSz="685800" rtl="0" eaLnBrk="1" fontAlgn="base" latinLnBrk="0" hangingPunct="1">
                        <a:lnSpc>
                          <a:spcPct val="100000"/>
                        </a:lnSpc>
                        <a:spcBef>
                          <a:spcPts val="0"/>
                        </a:spcBef>
                        <a:spcAft>
                          <a:spcPts val="0"/>
                        </a:spcAft>
                        <a:buClrTx/>
                        <a:buSzTx/>
                        <a:buFontTx/>
                        <a:buNone/>
                        <a:tabLst/>
                        <a:defRPr/>
                      </a:pPr>
                      <a:r>
                        <a:rPr lang="en-US" sz="1000" dirty="0">
                          <a:latin typeface="Times New Roman" pitchFamily="18" charset="0"/>
                          <a:cs typeface="Times New Roman" pitchFamily="18" charset="0"/>
                        </a:rPr>
                        <a:t>-</a:t>
                      </a:r>
                      <a:r>
                        <a:rPr lang="en-US" sz="1000" dirty="0">
                          <a:solidFill>
                            <a:srgbClr val="FF0000"/>
                          </a:solidFill>
                          <a:latin typeface="Times New Roman" pitchFamily="18" charset="0"/>
                          <a:cs typeface="Times New Roman" pitchFamily="18" charset="0"/>
                        </a:rPr>
                        <a:t>Economical</a:t>
                      </a:r>
                      <a:r>
                        <a:rPr lang="en-US" sz="1000" dirty="0">
                          <a:latin typeface="Times New Roman" pitchFamily="18" charset="0"/>
                          <a:cs typeface="Times New Roman" pitchFamily="18" charset="0"/>
                        </a:rPr>
                        <a:t> Feasibility:</a:t>
                      </a:r>
                    </a:p>
                    <a:p>
                      <a:pPr marL="0" marR="0" lvl="0" indent="0" algn="l" defTabSz="685800" rtl="0" eaLnBrk="1" fontAlgn="base" latinLnBrk="0" hangingPunct="1">
                        <a:lnSpc>
                          <a:spcPct val="100000"/>
                        </a:lnSpc>
                        <a:spcBef>
                          <a:spcPts val="0"/>
                        </a:spcBef>
                        <a:spcAft>
                          <a:spcPts val="0"/>
                        </a:spcAft>
                        <a:buClrTx/>
                        <a:buSzTx/>
                        <a:buFontTx/>
                        <a:buNone/>
                        <a:tabLst/>
                        <a:defRPr/>
                      </a:pPr>
                      <a:endParaRPr lang="en-US" sz="1000" dirty="0">
                        <a:latin typeface="Times New Roman" pitchFamily="18" charset="0"/>
                        <a:cs typeface="Times New Roman" pitchFamily="18" charset="0"/>
                      </a:endParaRPr>
                    </a:p>
                    <a:p>
                      <a:pPr algn="r" rtl="0" fontAlgn="base"/>
                      <a:r>
                        <a:rPr lang="en-US" sz="1000" b="1" dirty="0">
                          <a:solidFill>
                            <a:srgbClr val="FFFFFF"/>
                          </a:solidFill>
                          <a:effectLst/>
                        </a:rPr>
                        <a:t>            </a:t>
                      </a:r>
                      <a:endParaRPr lang="en-US" b="1" i="0" dirty="0">
                        <a:effectLst/>
                      </a:endParaRPr>
                    </a:p>
                  </a:txBody>
                  <a:tcPr anchor="ctr"/>
                </a:tc>
                <a:tc hMerge="1">
                  <a:txBody>
                    <a:bodyPr/>
                    <a:lstStyle/>
                    <a:p>
                      <a:pPr marL="0" marR="0" lvl="0" indent="0" algn="l" defTabSz="685800" rtl="0" eaLnBrk="1" fontAlgn="base" latinLnBrk="0" hangingPunct="1">
                        <a:lnSpc>
                          <a:spcPct val="100000"/>
                        </a:lnSpc>
                        <a:spcBef>
                          <a:spcPts val="0"/>
                        </a:spcBef>
                        <a:spcAft>
                          <a:spcPts val="0"/>
                        </a:spcAft>
                        <a:buClrTx/>
                        <a:buSzTx/>
                        <a:buFontTx/>
                        <a:buNone/>
                        <a:tabLst/>
                        <a:defRPr/>
                      </a:pPr>
                      <a:r>
                        <a:rPr lang="en-US" sz="1000" dirty="0">
                          <a:latin typeface="Times New Roman" pitchFamily="18" charset="0"/>
                          <a:cs typeface="Times New Roman" pitchFamily="18" charset="0"/>
                        </a:rPr>
                        <a:t>-Economical Feasibility:</a:t>
                      </a:r>
                    </a:p>
                    <a:p>
                      <a:pPr marL="0" marR="0" lvl="0" indent="0" algn="l" defTabSz="685800" rtl="0" eaLnBrk="1" fontAlgn="base" latinLnBrk="0" hangingPunct="1">
                        <a:lnSpc>
                          <a:spcPct val="100000"/>
                        </a:lnSpc>
                        <a:spcBef>
                          <a:spcPts val="0"/>
                        </a:spcBef>
                        <a:spcAft>
                          <a:spcPts val="0"/>
                        </a:spcAft>
                        <a:buClrTx/>
                        <a:buSzTx/>
                        <a:buFontTx/>
                        <a:buNone/>
                        <a:tabLst/>
                        <a:defRPr/>
                      </a:pPr>
                      <a:endParaRPr lang="en-US" sz="1000" dirty="0">
                        <a:latin typeface="Times New Roman" pitchFamily="18" charset="0"/>
                        <a:cs typeface="Times New Roman" pitchFamily="18" charset="0"/>
                      </a:endParaRPr>
                    </a:p>
                    <a:p>
                      <a:pPr algn="ctr" rtl="0" fontAlgn="base"/>
                      <a:r>
                        <a:rPr lang="en-US" sz="1000" b="1" dirty="0">
                          <a:solidFill>
                            <a:srgbClr val="FFFFFF"/>
                          </a:solidFill>
                          <a:effectLst/>
                        </a:rPr>
                        <a:t> INTANGILE BENEFITS </a:t>
                      </a:r>
                    </a:p>
                    <a:p>
                      <a:pPr algn="r" rtl="0" fontAlgn="base"/>
                      <a:r>
                        <a:rPr lang="en-US" sz="1000" b="1" dirty="0">
                          <a:solidFill>
                            <a:srgbClr val="FFFFFF"/>
                          </a:solidFill>
                          <a:effectLst/>
                        </a:rPr>
                        <a:t>            </a:t>
                      </a:r>
                      <a:endParaRPr lang="en-US" b="1" i="0" dirty="0">
                        <a:effectLst/>
                      </a:endParaRPr>
                    </a:p>
                  </a:txBody>
                  <a:tcPr anchor="ctr"/>
                </a:tc>
                <a:extLst>
                  <a:ext uri="{0D108BD9-81ED-4DB2-BD59-A6C34878D82A}">
                    <a16:rowId xmlns:a16="http://schemas.microsoft.com/office/drawing/2014/main" val="1134155049"/>
                  </a:ext>
                </a:extLst>
              </a:tr>
              <a:tr h="229530">
                <a:tc>
                  <a:txBody>
                    <a:bodyPr/>
                    <a:lstStyle/>
                    <a:p>
                      <a:pPr marL="0" marR="0" lvl="0" indent="0" algn="ctr" defTabSz="685800" rtl="0" eaLnBrk="1" fontAlgn="base" latinLnBrk="0" hangingPunct="1">
                        <a:lnSpc>
                          <a:spcPct val="100000"/>
                        </a:lnSpc>
                        <a:spcBef>
                          <a:spcPts val="0"/>
                        </a:spcBef>
                        <a:spcAft>
                          <a:spcPts val="0"/>
                        </a:spcAft>
                        <a:buClrTx/>
                        <a:buSzTx/>
                        <a:buFontTx/>
                        <a:buNone/>
                        <a:tabLst/>
                        <a:defRPr/>
                      </a:pPr>
                      <a:r>
                        <a:rPr lang="en-US" sz="1400" b="0" i="0" kern="1200" dirty="0">
                          <a:solidFill>
                            <a:schemeClr val="accent1">
                              <a:lumMod val="50000"/>
                            </a:schemeClr>
                          </a:solidFill>
                          <a:effectLst/>
                          <a:latin typeface="Arial" panose="020B0604020202020204" pitchFamily="34" charset="0"/>
                          <a:ea typeface="+mn-ea"/>
                          <a:cs typeface="Arial" panose="020B0604020202020204" pitchFamily="34" charset="0"/>
                        </a:rPr>
                        <a:t>Tangible Cost</a:t>
                      </a:r>
                    </a:p>
                  </a:txBody>
                  <a:tcPr anchor="ctr"/>
                </a:tc>
                <a:tc>
                  <a:txBody>
                    <a:bodyPr/>
                    <a:lstStyle/>
                    <a:p>
                      <a:pPr marL="0" marR="0" lvl="0" indent="0" algn="ctr" defTabSz="685800" rtl="0" eaLnBrk="1" fontAlgn="base" latinLnBrk="0" hangingPunct="1">
                        <a:lnSpc>
                          <a:spcPct val="100000"/>
                        </a:lnSpc>
                        <a:spcBef>
                          <a:spcPts val="0"/>
                        </a:spcBef>
                        <a:spcAft>
                          <a:spcPts val="0"/>
                        </a:spcAft>
                        <a:buClrTx/>
                        <a:buSzTx/>
                        <a:buFontTx/>
                        <a:buNone/>
                        <a:tabLst/>
                        <a:defRPr/>
                      </a:pPr>
                      <a:r>
                        <a:rPr lang="en-US" sz="1400" b="0" i="0" kern="1200" dirty="0">
                          <a:solidFill>
                            <a:schemeClr val="accent1">
                              <a:lumMod val="50000"/>
                            </a:schemeClr>
                          </a:solidFill>
                          <a:effectLst/>
                          <a:latin typeface="Arial" panose="020B0604020202020204" pitchFamily="34" charset="0"/>
                          <a:ea typeface="+mn-ea"/>
                          <a:cs typeface="Arial" panose="020B0604020202020204" pitchFamily="34" charset="0"/>
                        </a:rPr>
                        <a:t>Intangible Cost </a:t>
                      </a:r>
                    </a:p>
                  </a:txBody>
                  <a:tcPr anchor="ctr"/>
                </a:tc>
                <a:extLst>
                  <a:ext uri="{0D108BD9-81ED-4DB2-BD59-A6C34878D82A}">
                    <a16:rowId xmlns:a16="http://schemas.microsoft.com/office/drawing/2014/main" val="752496029"/>
                  </a:ext>
                </a:extLst>
              </a:tr>
              <a:tr h="0">
                <a:tc>
                  <a:txBody>
                    <a:bodyPr/>
                    <a:lstStyle/>
                    <a:p>
                      <a:pPr marL="285750" marR="0" lvl="0" indent="-285750" algn="l" defTabSz="685800" rtl="0" eaLnBrk="1" fontAlgn="t" latinLnBrk="0" hangingPunct="1">
                        <a:lnSpc>
                          <a:spcPct val="100000"/>
                        </a:lnSpc>
                        <a:spcBef>
                          <a:spcPts val="0"/>
                        </a:spcBef>
                        <a:spcAft>
                          <a:spcPts val="0"/>
                        </a:spcAft>
                        <a:buClrTx/>
                        <a:buSzTx/>
                        <a:buFont typeface="Arial" panose="020B0604020202020204" pitchFamily="34" charset="0"/>
                        <a:buChar char="•"/>
                        <a:tabLst/>
                        <a:defRPr/>
                      </a:pPr>
                      <a:r>
                        <a:rPr lang="en-US" altLang="en-US" sz="1400" b="0" i="0" dirty="0">
                          <a:latin typeface="Arial" panose="020B0604020202020204" pitchFamily="34" charset="0"/>
                          <a:cs typeface="Arial" panose="020B0604020202020204" pitchFamily="34" charset="0"/>
                        </a:rPr>
                        <a:t>Hardware Costs.</a:t>
                      </a:r>
                    </a:p>
                  </a:txBody>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en-US" sz="1400" b="0" i="0" dirty="0">
                          <a:latin typeface="Arial" panose="020B0604020202020204" pitchFamily="34" charset="0"/>
                          <a:cs typeface="Arial" panose="020B0604020202020204" pitchFamily="34" charset="0"/>
                        </a:rPr>
                        <a:t>Operational inefficiency.</a:t>
                      </a:r>
                    </a:p>
                    <a:p>
                      <a:pPr marL="0" marR="0" lvl="0" indent="0" algn="l" defTabSz="685800" rtl="0" eaLnBrk="1" fontAlgn="t" latinLnBrk="0" hangingPunct="1">
                        <a:lnSpc>
                          <a:spcPct val="100000"/>
                        </a:lnSpc>
                        <a:spcBef>
                          <a:spcPts val="0"/>
                        </a:spcBef>
                        <a:spcAft>
                          <a:spcPts val="0"/>
                        </a:spcAft>
                        <a:buClrTx/>
                        <a:buSzTx/>
                        <a:buFontTx/>
                        <a:buNone/>
                        <a:tabLst/>
                        <a:defRPr/>
                      </a:pPr>
                      <a:endParaRPr lang="en-US" altLang="en-US" sz="1400" b="0"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90711901"/>
                  </a:ext>
                </a:extLst>
              </a:tr>
              <a:tr h="381835">
                <a:tc>
                  <a:txBody>
                    <a:bodyPr/>
                    <a:lstStyle/>
                    <a:p>
                      <a:pPr marL="285750" indent="-285750" algn="l" rtl="0" fontAlgn="base">
                        <a:buFont typeface="Arial" panose="020B0604020202020204" pitchFamily="34" charset="0"/>
                        <a:buChar char="•"/>
                      </a:pPr>
                      <a:r>
                        <a:rPr lang="en-US" sz="1400" b="0" i="0" dirty="0">
                          <a:effectLst/>
                          <a:latin typeface="Arial" panose="020B0604020202020204" pitchFamily="34" charset="0"/>
                          <a:cs typeface="Arial" panose="020B0604020202020204" pitchFamily="34" charset="0"/>
                        </a:rPr>
                        <a:t>Database Cost.</a:t>
                      </a:r>
                    </a:p>
                  </a:txBody>
                  <a:tcPr/>
                </a:tc>
                <a:tc>
                  <a:txBody>
                    <a:bodyPr/>
                    <a:lstStyle/>
                    <a:p>
                      <a:pPr algn="l" rtl="0" fontAlgn="base"/>
                      <a:r>
                        <a:rPr lang="en-US" sz="1400" b="0" i="0" dirty="0">
                          <a:effectLst/>
                          <a:latin typeface="Arial" panose="020B0604020202020204" pitchFamily="34" charset="0"/>
                          <a:cs typeface="Arial" panose="020B0604020202020204" pitchFamily="34" charset="0"/>
                        </a:rPr>
                        <a:t>Less team experience.</a:t>
                      </a:r>
                    </a:p>
                  </a:txBody>
                  <a:tcPr/>
                </a:tc>
                <a:extLst>
                  <a:ext uri="{0D108BD9-81ED-4DB2-BD59-A6C34878D82A}">
                    <a16:rowId xmlns:a16="http://schemas.microsoft.com/office/drawing/2014/main" val="2864458243"/>
                  </a:ext>
                </a:extLst>
              </a:tr>
              <a:tr h="362816">
                <a:tc>
                  <a:txBody>
                    <a:bodyPr/>
                    <a:lstStyle/>
                    <a:p>
                      <a:pPr marL="285750" indent="-285750" algn="l" rtl="0" fontAlgn="base">
                        <a:buFont typeface="Arial" panose="020B0604020202020204" pitchFamily="34" charset="0"/>
                        <a:buChar char="•"/>
                      </a:pPr>
                      <a:r>
                        <a:rPr lang="en-US" sz="1400" b="0" i="0" dirty="0">
                          <a:effectLst/>
                          <a:latin typeface="Arial" panose="020B0604020202020204" pitchFamily="34" charset="0"/>
                          <a:cs typeface="Arial" panose="020B0604020202020204" pitchFamily="34" charset="0"/>
                        </a:rPr>
                        <a:t>API Cost.</a:t>
                      </a:r>
                    </a:p>
                  </a:txBody>
                  <a:tcPr/>
                </a:tc>
                <a:tc rowSpan="3">
                  <a:txBody>
                    <a:bodyPr/>
                    <a:lstStyle/>
                    <a:p>
                      <a:pPr algn="l" rtl="0" fontAlgn="base"/>
                      <a:r>
                        <a:rPr lang="en-US" altLang="en-US" sz="1400" b="0" i="0" dirty="0">
                          <a:latin typeface="Arial" panose="020B0604020202020204" pitchFamily="34" charset="0"/>
                          <a:cs typeface="Arial" panose="020B0604020202020204" pitchFamily="34" charset="0"/>
                        </a:rPr>
                        <a:t>Loss of customer trust.</a:t>
                      </a:r>
                      <a:endParaRPr lang="en-US" sz="1400" b="0" i="0" dirty="0">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78679837"/>
                  </a:ext>
                </a:extLst>
              </a:tr>
              <a:tr h="375793">
                <a:tc>
                  <a:txBody>
                    <a:bodyPr/>
                    <a:lstStyle/>
                    <a:p>
                      <a:pPr marL="285750" indent="-285750" algn="l" rtl="0" fontAlgn="base">
                        <a:buFont typeface="Arial" panose="020B0604020202020204" pitchFamily="34" charset="0"/>
                        <a:buChar char="•"/>
                      </a:pPr>
                      <a:r>
                        <a:rPr lang="en-US" sz="1400" b="0" i="0" dirty="0">
                          <a:effectLst/>
                          <a:latin typeface="Arial" panose="020B0604020202020204" pitchFamily="34" charset="0"/>
                          <a:cs typeface="Arial" panose="020B0604020202020204" pitchFamily="34" charset="0"/>
                        </a:rPr>
                        <a:t>Testing Cost.</a:t>
                      </a:r>
                    </a:p>
                  </a:txBody>
                  <a:tcPr/>
                </a:tc>
                <a:tc vMerge="1">
                  <a:txBody>
                    <a:bodyPr/>
                    <a:lstStyle/>
                    <a:p>
                      <a:pPr algn="l" rtl="0" fontAlgn="base"/>
                      <a:endParaRPr lang="en-US" b="0" i="0" dirty="0">
                        <a:effectLst/>
                      </a:endParaRPr>
                    </a:p>
                  </a:txBody>
                  <a:tcPr/>
                </a:tc>
                <a:extLst>
                  <a:ext uri="{0D108BD9-81ED-4DB2-BD59-A6C34878D82A}">
                    <a16:rowId xmlns:a16="http://schemas.microsoft.com/office/drawing/2014/main" val="1549960940"/>
                  </a:ext>
                </a:extLst>
              </a:tr>
              <a:tr h="345640">
                <a:tc>
                  <a:txBody>
                    <a:bodyPr/>
                    <a:lstStyle/>
                    <a:p>
                      <a:pPr marL="285750" marR="0" lvl="0" indent="-285750" algn="l" defTabSz="685800" rtl="0" eaLnBrk="1" fontAlgn="t" latinLnBrk="0" hangingPunct="1">
                        <a:lnSpc>
                          <a:spcPct val="100000"/>
                        </a:lnSpc>
                        <a:spcBef>
                          <a:spcPts val="0"/>
                        </a:spcBef>
                        <a:spcAft>
                          <a:spcPts val="0"/>
                        </a:spcAft>
                        <a:buClrTx/>
                        <a:buSzTx/>
                        <a:buFont typeface="Arial" panose="020B0604020202020204" pitchFamily="34" charset="0"/>
                        <a:buChar char="•"/>
                        <a:tabLst/>
                        <a:defRPr/>
                      </a:pPr>
                      <a:r>
                        <a:rPr lang="en-US" altLang="en-US" sz="1400" b="0" i="0" dirty="0">
                          <a:latin typeface="Arial" panose="020B0604020202020204" pitchFamily="34" charset="0"/>
                          <a:cs typeface="Arial" panose="020B0604020202020204" pitchFamily="34" charset="0"/>
                        </a:rPr>
                        <a:t>Operational costs.</a:t>
                      </a:r>
                    </a:p>
                  </a:txBody>
                  <a:tcPr/>
                </a:tc>
                <a:tc vMerge="1">
                  <a:txBody>
                    <a:bodyPr/>
                    <a:lstStyle/>
                    <a:p>
                      <a:pPr marL="0" marR="0" lvl="0" indent="0" algn="l" defTabSz="685800" rtl="0" eaLnBrk="1" fontAlgn="t" latinLnBrk="0" hangingPunct="1">
                        <a:lnSpc>
                          <a:spcPct val="100000"/>
                        </a:lnSpc>
                        <a:spcBef>
                          <a:spcPts val="0"/>
                        </a:spcBef>
                        <a:spcAft>
                          <a:spcPts val="0"/>
                        </a:spcAft>
                        <a:buClrTx/>
                        <a:buSzTx/>
                        <a:buFontTx/>
                        <a:buNone/>
                        <a:tabLst/>
                        <a:defRPr/>
                      </a:pPr>
                      <a:endParaRPr lang="en-US" altLang="en-US" sz="1400" dirty="0"/>
                    </a:p>
                  </a:txBody>
                  <a:tcPr/>
                </a:tc>
                <a:extLst>
                  <a:ext uri="{0D108BD9-81ED-4DB2-BD59-A6C34878D82A}">
                    <a16:rowId xmlns:a16="http://schemas.microsoft.com/office/drawing/2014/main" val="886715754"/>
                  </a:ext>
                </a:extLst>
              </a:tr>
            </a:tbl>
          </a:graphicData>
        </a:graphic>
      </p:graphicFrame>
    </p:spTree>
    <p:extLst>
      <p:ext uri="{BB962C8B-B14F-4D97-AF65-F5344CB8AC3E}">
        <p14:creationId xmlns:p14="http://schemas.microsoft.com/office/powerpoint/2010/main" val="3296803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4589F8-3351-2A09-AFC6-25AE00BAF7AF}"/>
              </a:ext>
            </a:extLst>
          </p:cNvPr>
          <p:cNvSpPr>
            <a:spLocks noGrp="1"/>
          </p:cNvSpPr>
          <p:nvPr>
            <p:ph type="ctrTitle"/>
          </p:nvPr>
        </p:nvSpPr>
        <p:spPr>
          <a:xfrm>
            <a:off x="1425417" y="124868"/>
            <a:ext cx="5933400" cy="422700"/>
          </a:xfrm>
        </p:spPr>
        <p:txBody>
          <a:bodyPr/>
          <a:lstStyle/>
          <a:p>
            <a:r>
              <a:rPr lang="en-US" altLang="en-US" sz="2800" dirty="0"/>
              <a:t>Project Costs</a:t>
            </a:r>
            <a:endParaRPr lang="x-none" dirty="0"/>
          </a:p>
        </p:txBody>
      </p:sp>
      <p:graphicFrame>
        <p:nvGraphicFramePr>
          <p:cNvPr id="4" name="Table 3">
            <a:extLst>
              <a:ext uri="{FF2B5EF4-FFF2-40B4-BE49-F238E27FC236}">
                <a16:creationId xmlns:a16="http://schemas.microsoft.com/office/drawing/2014/main" id="{92BB8495-B222-4D82-383E-61D58E9924ED}"/>
              </a:ext>
            </a:extLst>
          </p:cNvPr>
          <p:cNvGraphicFramePr>
            <a:graphicFrameLocks noGrp="1"/>
          </p:cNvGraphicFramePr>
          <p:nvPr>
            <p:extLst>
              <p:ext uri="{D42A27DB-BD31-4B8C-83A1-F6EECF244321}">
                <p14:modId xmlns:p14="http://schemas.microsoft.com/office/powerpoint/2010/main" val="3892270783"/>
              </p:ext>
            </p:extLst>
          </p:nvPr>
        </p:nvGraphicFramePr>
        <p:xfrm>
          <a:off x="1142998" y="776555"/>
          <a:ext cx="6498237" cy="4036815"/>
        </p:xfrm>
        <a:graphic>
          <a:graphicData uri="http://schemas.openxmlformats.org/drawingml/2006/table">
            <a:tbl>
              <a:tblPr>
                <a:tableStyleId>{69C7853C-536D-4A76-A0AE-DD22124D55A5}</a:tableStyleId>
              </a:tblPr>
              <a:tblGrid>
                <a:gridCol w="5248704">
                  <a:extLst>
                    <a:ext uri="{9D8B030D-6E8A-4147-A177-3AD203B41FA5}">
                      <a16:colId xmlns:a16="http://schemas.microsoft.com/office/drawing/2014/main" val="3820371210"/>
                    </a:ext>
                  </a:extLst>
                </a:gridCol>
                <a:gridCol w="1249533">
                  <a:extLst>
                    <a:ext uri="{9D8B030D-6E8A-4147-A177-3AD203B41FA5}">
                      <a16:colId xmlns:a16="http://schemas.microsoft.com/office/drawing/2014/main" val="1736650616"/>
                    </a:ext>
                  </a:extLst>
                </a:gridCol>
              </a:tblGrid>
              <a:tr h="455815">
                <a:tc gridSpan="2">
                  <a:txBody>
                    <a:bodyPr/>
                    <a:lstStyle/>
                    <a:p>
                      <a:pPr marL="0" marR="0" lvl="0" indent="0" algn="l" defTabSz="685800" rtl="0" eaLnBrk="1" fontAlgn="base" latinLnBrk="0" hangingPunct="1">
                        <a:lnSpc>
                          <a:spcPct val="100000"/>
                        </a:lnSpc>
                        <a:spcBef>
                          <a:spcPts val="0"/>
                        </a:spcBef>
                        <a:spcAft>
                          <a:spcPts val="0"/>
                        </a:spcAft>
                        <a:buClrTx/>
                        <a:buSzTx/>
                        <a:buFontTx/>
                        <a:buNone/>
                        <a:tabLst/>
                        <a:defRPr/>
                      </a:pPr>
                      <a:r>
                        <a:rPr lang="en-US" sz="1000" b="0" i="0" dirty="0">
                          <a:latin typeface="Times New Roman" panose="02020603050405020304" pitchFamily="18" charset="0"/>
                          <a:cs typeface="Times New Roman" panose="02020603050405020304" pitchFamily="18" charset="0"/>
                        </a:rPr>
                        <a:t>-</a:t>
                      </a:r>
                      <a:r>
                        <a:rPr lang="en-US" sz="1000" b="0" i="0" dirty="0">
                          <a:solidFill>
                            <a:srgbClr val="FF0000"/>
                          </a:solidFill>
                          <a:latin typeface="Times New Roman" panose="02020603050405020304" pitchFamily="18" charset="0"/>
                          <a:cs typeface="Times New Roman" panose="02020603050405020304" pitchFamily="18" charset="0"/>
                        </a:rPr>
                        <a:t>Economical</a:t>
                      </a:r>
                      <a:r>
                        <a:rPr lang="en-US" sz="1000" b="0" i="0" dirty="0">
                          <a:latin typeface="Times New Roman" panose="02020603050405020304" pitchFamily="18" charset="0"/>
                          <a:cs typeface="Times New Roman" panose="02020603050405020304" pitchFamily="18" charset="0"/>
                        </a:rPr>
                        <a:t> Feasibility:</a:t>
                      </a:r>
                    </a:p>
                    <a:p>
                      <a:pPr algn="ctr" rtl="0" fontAlgn="base"/>
                      <a:r>
                        <a:rPr lang="en-US" sz="1000" b="0" i="0" dirty="0">
                          <a:solidFill>
                            <a:schemeClr val="accent1">
                              <a:lumMod val="50000"/>
                            </a:schemeClr>
                          </a:solidFill>
                          <a:effectLst/>
                          <a:latin typeface="Arial" panose="020B0604020202020204" pitchFamily="34" charset="0"/>
                          <a:cs typeface="Arial" panose="020B0604020202020204" pitchFamily="34" charset="0"/>
                        </a:rPr>
                        <a:t> </a:t>
                      </a:r>
                      <a:r>
                        <a:rPr lang="en-US" sz="1600" b="0" i="0" dirty="0">
                          <a:solidFill>
                            <a:schemeClr val="accent1">
                              <a:lumMod val="50000"/>
                            </a:schemeClr>
                          </a:solidFill>
                          <a:effectLst/>
                          <a:latin typeface="Arial" panose="020B0604020202020204" pitchFamily="34" charset="0"/>
                          <a:cs typeface="Arial" panose="020B0604020202020204" pitchFamily="34" charset="0"/>
                        </a:rPr>
                        <a:t>TANGIBLE </a:t>
                      </a:r>
                      <a:r>
                        <a:rPr lang="en-US" altLang="en-US" sz="1600" b="0" i="0" dirty="0">
                          <a:solidFill>
                            <a:schemeClr val="accent1">
                              <a:lumMod val="50000"/>
                            </a:schemeClr>
                          </a:solidFill>
                          <a:latin typeface="Arial" panose="020B0604020202020204" pitchFamily="34" charset="0"/>
                          <a:cs typeface="Arial" panose="020B0604020202020204" pitchFamily="34" charset="0"/>
                        </a:rPr>
                        <a:t>COSTS</a:t>
                      </a:r>
                      <a:r>
                        <a:rPr lang="en-US" sz="1600" b="0" i="0" dirty="0">
                          <a:solidFill>
                            <a:schemeClr val="accent1">
                              <a:lumMod val="50000"/>
                            </a:schemeClr>
                          </a:solidFill>
                          <a:effectLst/>
                          <a:latin typeface="Arial" panose="020B0604020202020204" pitchFamily="34" charset="0"/>
                          <a:cs typeface="Arial" panose="020B0604020202020204" pitchFamily="34" charset="0"/>
                        </a:rPr>
                        <a:t> </a:t>
                      </a:r>
                    </a:p>
                    <a:p>
                      <a:pPr algn="ctr" rtl="0" fontAlgn="base"/>
                      <a:r>
                        <a:rPr lang="en-US" altLang="en-US" sz="1400" b="0" i="0" dirty="0">
                          <a:latin typeface="Arial" panose="020B0604020202020204" pitchFamily="34" charset="0"/>
                          <a:cs typeface="Arial" panose="020B0604020202020204" pitchFamily="34" charset="0"/>
                        </a:rPr>
                        <a:t>                                 One-time cost</a:t>
                      </a:r>
                      <a:endParaRPr lang="en-US" sz="1400" b="0" i="0" dirty="0">
                        <a:solidFill>
                          <a:srgbClr val="FFFFFF"/>
                        </a:solidFill>
                        <a:effectLst/>
                        <a:latin typeface="Arial" panose="020B0604020202020204" pitchFamily="34" charset="0"/>
                        <a:cs typeface="Arial" panose="020B0604020202020204" pitchFamily="34" charset="0"/>
                      </a:endParaRPr>
                    </a:p>
                    <a:p>
                      <a:pPr algn="ctr" rtl="0" fontAlgn="base"/>
                      <a:r>
                        <a:rPr lang="en-US" sz="1000" b="0" i="0" dirty="0">
                          <a:solidFill>
                            <a:srgbClr val="FFFFFF"/>
                          </a:solidFill>
                          <a:effectLst/>
                          <a:latin typeface="Arial" panose="020B0604020202020204" pitchFamily="34" charset="0"/>
                          <a:cs typeface="Arial" panose="020B0604020202020204" pitchFamily="34" charset="0"/>
                        </a:rPr>
                        <a:t>                                                                                                                                                                      Year 0.     </a:t>
                      </a:r>
                      <a:endParaRPr lang="en-US" b="0" i="0" dirty="0">
                        <a:effectLst/>
                        <a:latin typeface="Arial" panose="020B0604020202020204" pitchFamily="34" charset="0"/>
                        <a:cs typeface="Arial" panose="020B0604020202020204" pitchFamily="34" charset="0"/>
                      </a:endParaRPr>
                    </a:p>
                  </a:txBody>
                  <a:tcPr anchor="ctr"/>
                </a:tc>
                <a:tc hMerge="1">
                  <a:txBody>
                    <a:bodyPr/>
                    <a:lstStyle/>
                    <a:p>
                      <a:endParaRPr lang="x-none"/>
                    </a:p>
                  </a:txBody>
                  <a:tcPr/>
                </a:tc>
                <a:extLst>
                  <a:ext uri="{0D108BD9-81ED-4DB2-BD59-A6C34878D82A}">
                    <a16:rowId xmlns:a16="http://schemas.microsoft.com/office/drawing/2014/main" val="1134155049"/>
                  </a:ext>
                </a:extLst>
              </a:tr>
              <a:tr h="254615">
                <a:tc>
                  <a:txBody>
                    <a:bodyPr/>
                    <a:lstStyle/>
                    <a:p>
                      <a:pPr algn="ctr" eaLnBrk="1" hangingPunct="1"/>
                      <a:r>
                        <a:rPr lang="en-US" altLang="en-US" sz="1400" b="1" i="0" baseline="0" dirty="0">
                          <a:solidFill>
                            <a:schemeClr val="tx1"/>
                          </a:solidFill>
                          <a:latin typeface="Arial" panose="020B0604020202020204" pitchFamily="34" charset="0"/>
                          <a:cs typeface="Arial" panose="020B0604020202020204" pitchFamily="34" charset="0"/>
                        </a:rPr>
                        <a:t>These costs encompass activities such as:</a:t>
                      </a:r>
                    </a:p>
                  </a:txBody>
                  <a:tcPr anchor="ctr"/>
                </a:tc>
                <a:tc>
                  <a:txBody>
                    <a:bodyPr/>
                    <a:lstStyle/>
                    <a:p>
                      <a:pPr algn="ctr" rtl="0" fontAlgn="base"/>
                      <a:r>
                        <a:rPr lang="en-US" sz="1400" b="1" i="0" baseline="0" dirty="0">
                          <a:solidFill>
                            <a:schemeClr val="tx1"/>
                          </a:solidFill>
                          <a:effectLst/>
                          <a:latin typeface="Arial" panose="020B0604020202020204" pitchFamily="34" charset="0"/>
                          <a:cs typeface="Arial" panose="020B0604020202020204" pitchFamily="34" charset="0"/>
                        </a:rPr>
                        <a:t>Cost</a:t>
                      </a:r>
                      <a:r>
                        <a:rPr lang="en-US" sz="1400" b="1" i="0" dirty="0">
                          <a:solidFill>
                            <a:schemeClr val="tx1"/>
                          </a:solidFill>
                          <a:effectLst/>
                          <a:latin typeface="Arial" panose="020B0604020202020204" pitchFamily="34" charset="0"/>
                          <a:cs typeface="Arial" panose="020B0604020202020204" pitchFamily="34" charset="0"/>
                        </a:rPr>
                        <a:t> </a:t>
                      </a:r>
                      <a:endParaRPr lang="en-US" sz="2000" b="1" i="0" dirty="0">
                        <a:solidFill>
                          <a:schemeClr val="tx1"/>
                        </a:solidFill>
                        <a:effectLst/>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752496029"/>
                  </a:ext>
                </a:extLst>
              </a:tr>
              <a:tr h="403580">
                <a:tc>
                  <a:txBody>
                    <a:bodyPr/>
                    <a:lstStyle/>
                    <a:p>
                      <a:pPr lvl="1" algn="ctr" eaLnBrk="1" hangingPunct="1"/>
                      <a:r>
                        <a:rPr lang="en-US" altLang="en-US" sz="1400" b="0" i="0" dirty="0">
                          <a:latin typeface="Arial" panose="020B0604020202020204" pitchFamily="34" charset="0"/>
                          <a:cs typeface="Arial" panose="020B0604020202020204" pitchFamily="34" charset="0"/>
                        </a:rPr>
                        <a:t>Systems development </a:t>
                      </a:r>
                    </a:p>
                    <a:p>
                      <a:pPr marL="0" marR="0" lvl="0" indent="0" algn="ctr" defTabSz="685800" rtl="0" eaLnBrk="1" fontAlgn="t" latinLnBrk="0" hangingPunct="1">
                        <a:lnSpc>
                          <a:spcPct val="100000"/>
                        </a:lnSpc>
                        <a:spcBef>
                          <a:spcPts val="0"/>
                        </a:spcBef>
                        <a:spcAft>
                          <a:spcPts val="0"/>
                        </a:spcAft>
                        <a:buClrTx/>
                        <a:buSzTx/>
                        <a:buFontTx/>
                        <a:buNone/>
                        <a:tabLst/>
                        <a:defRPr/>
                      </a:pPr>
                      <a:endParaRPr lang="en-US" altLang="en-US" sz="1400" b="0" i="0" dirty="0">
                        <a:latin typeface="Arial" panose="020B0604020202020204" pitchFamily="34" charset="0"/>
                        <a:cs typeface="Arial" panose="020B0604020202020204" pitchFamily="34" charset="0"/>
                      </a:endParaRPr>
                    </a:p>
                  </a:txBody>
                  <a:tcPr/>
                </a:tc>
                <a:tc>
                  <a:txBody>
                    <a:bodyPr/>
                    <a:lstStyle/>
                    <a:p>
                      <a:pPr algn="l" rtl="0" fontAlgn="base"/>
                      <a:r>
                        <a:rPr lang="en-US" b="0" i="0" dirty="0">
                          <a:effectLst/>
                          <a:latin typeface="Arial" panose="020B0604020202020204" pitchFamily="34" charset="0"/>
                          <a:cs typeface="Arial" panose="020B0604020202020204" pitchFamily="34" charset="0"/>
                        </a:rPr>
                        <a:t>14,000$</a:t>
                      </a:r>
                    </a:p>
                  </a:txBody>
                  <a:tcPr/>
                </a:tc>
                <a:extLst>
                  <a:ext uri="{0D108BD9-81ED-4DB2-BD59-A6C34878D82A}">
                    <a16:rowId xmlns:a16="http://schemas.microsoft.com/office/drawing/2014/main" val="3790711901"/>
                  </a:ext>
                </a:extLst>
              </a:tr>
              <a:tr h="0">
                <a:tc>
                  <a:txBody>
                    <a:bodyPr/>
                    <a:lstStyle/>
                    <a:p>
                      <a:pPr marL="342900" marR="0" lvl="1" indent="0" algn="ctr" defTabSz="685800" rtl="0" eaLnBrk="1" fontAlgn="auto" latinLnBrk="0" hangingPunct="1">
                        <a:lnSpc>
                          <a:spcPct val="100000"/>
                        </a:lnSpc>
                        <a:spcBef>
                          <a:spcPts val="0"/>
                        </a:spcBef>
                        <a:spcAft>
                          <a:spcPts val="0"/>
                        </a:spcAft>
                        <a:buClrTx/>
                        <a:buSzTx/>
                        <a:buFont typeface="Courier New" panose="02070309020205020404" pitchFamily="49" charset="0"/>
                        <a:buNone/>
                        <a:tabLst/>
                        <a:defRPr/>
                      </a:pPr>
                      <a:r>
                        <a:rPr lang="en-US" altLang="en-US" sz="1400" b="0" i="0" dirty="0">
                          <a:latin typeface="Arial" panose="020B0604020202020204" pitchFamily="34" charset="0"/>
                          <a:cs typeface="Arial" panose="020B0604020202020204" pitchFamily="34" charset="0"/>
                        </a:rPr>
                        <a:t>New hardware:</a:t>
                      </a:r>
                    </a:p>
                    <a:p>
                      <a:pPr marL="628650" marR="0" lvl="1" indent="-285750" algn="l" defTabSz="685800" rtl="0" eaLnBrk="1" fontAlgn="auto" latinLnBrk="0" hangingPunct="1">
                        <a:lnSpc>
                          <a:spcPct val="100000"/>
                        </a:lnSpc>
                        <a:spcBef>
                          <a:spcPts val="0"/>
                        </a:spcBef>
                        <a:spcAft>
                          <a:spcPts val="0"/>
                        </a:spcAft>
                        <a:buClrTx/>
                        <a:buSzTx/>
                        <a:buFont typeface="Wingdings" pitchFamily="2" charset="2"/>
                        <a:buChar char="§"/>
                        <a:tabLst/>
                        <a:defRPr/>
                      </a:pPr>
                      <a:r>
                        <a:rPr lang="en-US" altLang="en-US" sz="1400" b="0" i="0" dirty="0">
                          <a:latin typeface="Arial" panose="020B0604020202020204" pitchFamily="34" charset="0"/>
                          <a:cs typeface="Arial" panose="020B0604020202020204" pitchFamily="34" charset="0"/>
                        </a:rPr>
                        <a:t>Smart bracelet material.</a:t>
                      </a:r>
                    </a:p>
                    <a:p>
                      <a:pPr marL="628650" marR="0" lvl="1" indent="-285750" algn="l" defTabSz="685800" rtl="0" eaLnBrk="1" fontAlgn="auto" latinLnBrk="0" hangingPunct="1">
                        <a:lnSpc>
                          <a:spcPct val="100000"/>
                        </a:lnSpc>
                        <a:spcBef>
                          <a:spcPts val="0"/>
                        </a:spcBef>
                        <a:spcAft>
                          <a:spcPts val="0"/>
                        </a:spcAft>
                        <a:buClrTx/>
                        <a:buSzTx/>
                        <a:buFont typeface="Wingdings" pitchFamily="2" charset="2"/>
                        <a:buChar char="§"/>
                        <a:tabLst/>
                        <a:defRPr/>
                      </a:pPr>
                      <a:r>
                        <a:rPr lang="en-US" altLang="en-US" sz="1400" b="0" i="0" dirty="0">
                          <a:latin typeface="Arial" panose="020B0604020202020204" pitchFamily="34" charset="0"/>
                          <a:cs typeface="Arial" panose="020B0604020202020204" pitchFamily="34" charset="0"/>
                        </a:rPr>
                        <a:t>GPS electronics.</a:t>
                      </a:r>
                    </a:p>
                  </a:txBody>
                  <a:tcPr/>
                </a:tc>
                <a:tc>
                  <a:txBody>
                    <a:bodyPr/>
                    <a:lstStyle/>
                    <a:p>
                      <a:pPr algn="l" rtl="0" fontAlgn="base"/>
                      <a:r>
                        <a:rPr lang="en-US" b="0" i="0" dirty="0">
                          <a:effectLst/>
                          <a:latin typeface="Arial" panose="020B0604020202020204" pitchFamily="34" charset="0"/>
                          <a:cs typeface="Arial" panose="020B0604020202020204" pitchFamily="34" charset="0"/>
                        </a:rPr>
                        <a:t>10.000$</a:t>
                      </a:r>
                    </a:p>
                  </a:txBody>
                  <a:tcPr/>
                </a:tc>
                <a:extLst>
                  <a:ext uri="{0D108BD9-81ED-4DB2-BD59-A6C34878D82A}">
                    <a16:rowId xmlns:a16="http://schemas.microsoft.com/office/drawing/2014/main" val="3659169116"/>
                  </a:ext>
                </a:extLst>
              </a:tr>
              <a:tr h="409695">
                <a:tc>
                  <a:txBody>
                    <a:bodyPr/>
                    <a:lstStyle/>
                    <a:p>
                      <a:pPr marL="342900" marR="0" lvl="1" indent="0" algn="ctr" defTabSz="685800" rtl="0" eaLnBrk="1" fontAlgn="auto" latinLnBrk="0" hangingPunct="1">
                        <a:lnSpc>
                          <a:spcPct val="100000"/>
                        </a:lnSpc>
                        <a:spcBef>
                          <a:spcPts val="0"/>
                        </a:spcBef>
                        <a:spcAft>
                          <a:spcPts val="0"/>
                        </a:spcAft>
                        <a:buClrTx/>
                        <a:buSzTx/>
                        <a:buFontTx/>
                        <a:buNone/>
                        <a:tabLst/>
                        <a:defRPr/>
                      </a:pPr>
                      <a:r>
                        <a:rPr lang="en-US" altLang="en-US" sz="1400" b="0" i="0" dirty="0">
                          <a:latin typeface="Arial" panose="020B0604020202020204" pitchFamily="34" charset="0"/>
                          <a:cs typeface="Arial" panose="020B0604020202020204" pitchFamily="34" charset="0"/>
                        </a:rPr>
                        <a:t>Software purchases.</a:t>
                      </a:r>
                    </a:p>
                  </a:txBody>
                  <a:tcPr/>
                </a:tc>
                <a:tc>
                  <a:txBody>
                    <a:bodyPr/>
                    <a:lstStyle/>
                    <a:p>
                      <a:pPr algn="l" rtl="0" fontAlgn="base"/>
                      <a:r>
                        <a:rPr lang="en-US" b="0" i="0" dirty="0">
                          <a:effectLst/>
                          <a:latin typeface="Arial" panose="020B0604020202020204" pitchFamily="34" charset="0"/>
                          <a:cs typeface="Arial" panose="020B0604020202020204" pitchFamily="34" charset="0"/>
                        </a:rPr>
                        <a:t>2,500$</a:t>
                      </a:r>
                    </a:p>
                  </a:txBody>
                  <a:tcPr/>
                </a:tc>
                <a:extLst>
                  <a:ext uri="{0D108BD9-81ED-4DB2-BD59-A6C34878D82A}">
                    <a16:rowId xmlns:a16="http://schemas.microsoft.com/office/drawing/2014/main" val="2864458243"/>
                  </a:ext>
                </a:extLst>
              </a:tr>
              <a:tr h="211525">
                <a:tc>
                  <a:txBody>
                    <a:bodyPr/>
                    <a:lstStyle/>
                    <a:p>
                      <a:pPr marL="0" marR="0" lvl="0" indent="0" algn="ctr" defTabSz="685800" rtl="0" eaLnBrk="1" fontAlgn="base" latinLnBrk="0" hangingPunct="1">
                        <a:lnSpc>
                          <a:spcPct val="100000"/>
                        </a:lnSpc>
                        <a:spcBef>
                          <a:spcPts val="0"/>
                        </a:spcBef>
                        <a:spcAft>
                          <a:spcPts val="0"/>
                        </a:spcAft>
                        <a:buClrTx/>
                        <a:buSzTx/>
                        <a:buFontTx/>
                        <a:buNone/>
                        <a:tabLst/>
                        <a:defRPr/>
                      </a:pPr>
                      <a:r>
                        <a:rPr lang="en-US" altLang="en-US" sz="1400" b="0" i="0" dirty="0">
                          <a:latin typeface="Arial" panose="020B0604020202020204" pitchFamily="34" charset="0"/>
                          <a:cs typeface="Arial" panose="020B0604020202020204" pitchFamily="34" charset="0"/>
                        </a:rPr>
                        <a:t>User training.</a:t>
                      </a:r>
                    </a:p>
                  </a:txBody>
                  <a:tcPr/>
                </a:tc>
                <a:tc>
                  <a:txBody>
                    <a:bodyPr/>
                    <a:lstStyle/>
                    <a:p>
                      <a:pPr algn="l" rtl="0" fontAlgn="base"/>
                      <a:r>
                        <a:rPr lang="en-US" b="0" i="0" dirty="0">
                          <a:effectLst/>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078679837"/>
                  </a:ext>
                </a:extLst>
              </a:tr>
              <a:tr h="274020">
                <a:tc>
                  <a:txBody>
                    <a:bodyPr/>
                    <a:lstStyle/>
                    <a:p>
                      <a:pPr algn="ctr" rtl="0" fontAlgn="base"/>
                      <a:r>
                        <a:rPr lang="en-US" altLang="en-US" sz="1400" b="0" i="0" dirty="0">
                          <a:latin typeface="Arial" panose="020B0604020202020204" pitchFamily="34" charset="0"/>
                          <a:cs typeface="Arial" panose="020B0604020202020204" pitchFamily="34" charset="0"/>
                        </a:rPr>
                        <a:t>Site preparation.</a:t>
                      </a:r>
                      <a:endParaRPr lang="en-US" sz="1400" b="0" i="0" dirty="0">
                        <a:effectLst/>
                        <a:latin typeface="Arial" panose="020B0604020202020204" pitchFamily="34" charset="0"/>
                        <a:cs typeface="Arial" panose="020B0604020202020204" pitchFamily="34" charset="0"/>
                      </a:endParaRPr>
                    </a:p>
                  </a:txBody>
                  <a:tcPr/>
                </a:tc>
                <a:tc>
                  <a:txBody>
                    <a:bodyPr/>
                    <a:lstStyle/>
                    <a:p>
                      <a:pPr algn="l" rtl="0" fontAlgn="base"/>
                      <a:r>
                        <a:rPr lang="en-US" b="0" i="0" dirty="0">
                          <a:effectLst/>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1549960940"/>
                  </a:ext>
                </a:extLst>
              </a:tr>
              <a:tr h="122251">
                <a:tc>
                  <a:txBody>
                    <a:bodyPr/>
                    <a:lstStyle/>
                    <a:p>
                      <a:pPr marL="0" marR="0" lvl="0" indent="0" algn="ctr" defTabSz="685800" rtl="0" eaLnBrk="1" fontAlgn="t" latinLnBrk="0" hangingPunct="1">
                        <a:lnSpc>
                          <a:spcPct val="100000"/>
                        </a:lnSpc>
                        <a:spcBef>
                          <a:spcPts val="0"/>
                        </a:spcBef>
                        <a:spcAft>
                          <a:spcPts val="0"/>
                        </a:spcAft>
                        <a:buClrTx/>
                        <a:buSzTx/>
                        <a:buFontTx/>
                        <a:buNone/>
                        <a:tabLst/>
                        <a:defRPr/>
                      </a:pPr>
                      <a:r>
                        <a:rPr lang="en-US" altLang="en-US" sz="1400" b="0" i="0" dirty="0">
                          <a:latin typeface="Arial" panose="020B0604020202020204" pitchFamily="34" charset="0"/>
                          <a:cs typeface="Arial" panose="020B0604020202020204" pitchFamily="34" charset="0"/>
                        </a:rPr>
                        <a:t>Data or system conversion.</a:t>
                      </a:r>
                    </a:p>
                  </a:txBody>
                  <a:tcPr/>
                </a:tc>
                <a:tc>
                  <a:txBody>
                    <a:bodyPr/>
                    <a:lstStyle/>
                    <a:p>
                      <a:pPr fontAlgn="t"/>
                      <a:r>
                        <a:rPr lang="en-US" b="0" i="0" dirty="0">
                          <a:effectLst/>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886715754"/>
                  </a:ext>
                </a:extLst>
              </a:tr>
              <a:tr h="122251">
                <a:tc>
                  <a:txBody>
                    <a:bodyPr/>
                    <a:lstStyle/>
                    <a:p>
                      <a:pPr marL="0" marR="0" lvl="0" indent="0" algn="ctr" defTabSz="685800" rtl="0" eaLnBrk="1" fontAlgn="t" latinLnBrk="0" hangingPunct="1">
                        <a:lnSpc>
                          <a:spcPct val="100000"/>
                        </a:lnSpc>
                        <a:spcBef>
                          <a:spcPts val="0"/>
                        </a:spcBef>
                        <a:spcAft>
                          <a:spcPts val="0"/>
                        </a:spcAft>
                        <a:buClrTx/>
                        <a:buSzTx/>
                        <a:buFontTx/>
                        <a:buNone/>
                        <a:tabLst/>
                        <a:defRPr/>
                      </a:pPr>
                      <a:r>
                        <a:rPr lang="en-US" altLang="en-US" sz="1400" b="1" i="0" dirty="0">
                          <a:latin typeface="Arial" panose="020B0604020202020204" pitchFamily="34" charset="0"/>
                          <a:cs typeface="Arial" panose="020B0604020202020204" pitchFamily="34" charset="0"/>
                        </a:rPr>
                        <a:t>Total</a:t>
                      </a:r>
                      <a:r>
                        <a:rPr lang="en-US" altLang="en-US" sz="1400" b="0" i="0" dirty="0">
                          <a:latin typeface="Arial" panose="020B0604020202020204" pitchFamily="34" charset="0"/>
                          <a:cs typeface="Arial" panose="020B0604020202020204" pitchFamily="34" charset="0"/>
                        </a:rPr>
                        <a:t>  One-time cost</a:t>
                      </a:r>
                    </a:p>
                  </a:txBody>
                  <a:tcPr/>
                </a:tc>
                <a:tc>
                  <a:txBody>
                    <a:bodyPr/>
                    <a:lstStyle/>
                    <a:p>
                      <a:pPr fontAlgn="t"/>
                      <a:r>
                        <a:rPr lang="en-US" b="0" i="0" dirty="0">
                          <a:effectLst/>
                          <a:latin typeface="Arial" panose="020B0604020202020204" pitchFamily="34" charset="0"/>
                          <a:cs typeface="Arial" panose="020B0604020202020204" pitchFamily="34" charset="0"/>
                        </a:rPr>
                        <a:t>32,500$</a:t>
                      </a:r>
                    </a:p>
                  </a:txBody>
                  <a:tcPr/>
                </a:tc>
                <a:extLst>
                  <a:ext uri="{0D108BD9-81ED-4DB2-BD59-A6C34878D82A}">
                    <a16:rowId xmlns:a16="http://schemas.microsoft.com/office/drawing/2014/main" val="1563308227"/>
                  </a:ext>
                </a:extLst>
              </a:tr>
            </a:tbl>
          </a:graphicData>
        </a:graphic>
      </p:graphicFrame>
    </p:spTree>
    <p:extLst>
      <p:ext uri="{BB962C8B-B14F-4D97-AF65-F5344CB8AC3E}">
        <p14:creationId xmlns:p14="http://schemas.microsoft.com/office/powerpoint/2010/main" val="318181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4589F8-3351-2A09-AFC6-25AE00BAF7AF}"/>
              </a:ext>
            </a:extLst>
          </p:cNvPr>
          <p:cNvSpPr>
            <a:spLocks noGrp="1"/>
          </p:cNvSpPr>
          <p:nvPr>
            <p:ph type="ctrTitle"/>
          </p:nvPr>
        </p:nvSpPr>
        <p:spPr>
          <a:xfrm>
            <a:off x="1425417" y="124868"/>
            <a:ext cx="5933400" cy="422700"/>
          </a:xfrm>
        </p:spPr>
        <p:txBody>
          <a:bodyPr/>
          <a:lstStyle/>
          <a:p>
            <a:r>
              <a:rPr lang="en-US" altLang="en-US" sz="2800" dirty="0"/>
              <a:t>Project Costs</a:t>
            </a:r>
            <a:endParaRPr lang="x-none" dirty="0"/>
          </a:p>
        </p:txBody>
      </p:sp>
      <p:graphicFrame>
        <p:nvGraphicFramePr>
          <p:cNvPr id="4" name="Table 3">
            <a:extLst>
              <a:ext uri="{FF2B5EF4-FFF2-40B4-BE49-F238E27FC236}">
                <a16:creationId xmlns:a16="http://schemas.microsoft.com/office/drawing/2014/main" id="{92BB8495-B222-4D82-383E-61D58E9924ED}"/>
              </a:ext>
            </a:extLst>
          </p:cNvPr>
          <p:cNvGraphicFramePr>
            <a:graphicFrameLocks noGrp="1"/>
          </p:cNvGraphicFramePr>
          <p:nvPr>
            <p:extLst>
              <p:ext uri="{D42A27DB-BD31-4B8C-83A1-F6EECF244321}">
                <p14:modId xmlns:p14="http://schemas.microsoft.com/office/powerpoint/2010/main" val="2380244893"/>
              </p:ext>
            </p:extLst>
          </p:nvPr>
        </p:nvGraphicFramePr>
        <p:xfrm>
          <a:off x="1142998" y="776555"/>
          <a:ext cx="6498237" cy="3487895"/>
        </p:xfrm>
        <a:graphic>
          <a:graphicData uri="http://schemas.openxmlformats.org/drawingml/2006/table">
            <a:tbl>
              <a:tblPr>
                <a:tableStyleId>{69C7853C-536D-4A76-A0AE-DD22124D55A5}</a:tableStyleId>
              </a:tblPr>
              <a:tblGrid>
                <a:gridCol w="5248704">
                  <a:extLst>
                    <a:ext uri="{9D8B030D-6E8A-4147-A177-3AD203B41FA5}">
                      <a16:colId xmlns:a16="http://schemas.microsoft.com/office/drawing/2014/main" val="3820371210"/>
                    </a:ext>
                  </a:extLst>
                </a:gridCol>
                <a:gridCol w="1249533">
                  <a:extLst>
                    <a:ext uri="{9D8B030D-6E8A-4147-A177-3AD203B41FA5}">
                      <a16:colId xmlns:a16="http://schemas.microsoft.com/office/drawing/2014/main" val="1736650616"/>
                    </a:ext>
                  </a:extLst>
                </a:gridCol>
              </a:tblGrid>
              <a:tr h="455815">
                <a:tc gridSpan="2">
                  <a:txBody>
                    <a:bodyPr/>
                    <a:lstStyle/>
                    <a:p>
                      <a:pPr marL="0" marR="0" lvl="0" indent="0" algn="l" defTabSz="685800" rtl="0" eaLnBrk="1" fontAlgn="base" latinLnBrk="0" hangingPunct="1">
                        <a:lnSpc>
                          <a:spcPct val="100000"/>
                        </a:lnSpc>
                        <a:spcBef>
                          <a:spcPts val="0"/>
                        </a:spcBef>
                        <a:spcAft>
                          <a:spcPts val="0"/>
                        </a:spcAft>
                        <a:buClrTx/>
                        <a:buSzTx/>
                        <a:buFontTx/>
                        <a:buNone/>
                        <a:tabLst/>
                        <a:defRPr/>
                      </a:pPr>
                      <a:r>
                        <a:rPr lang="en-US" sz="1000" b="0" i="0" dirty="0">
                          <a:latin typeface="Times New Roman" panose="02020603050405020304" pitchFamily="18" charset="0"/>
                          <a:cs typeface="Times New Roman" panose="02020603050405020304" pitchFamily="18" charset="0"/>
                        </a:rPr>
                        <a:t>-</a:t>
                      </a:r>
                      <a:r>
                        <a:rPr lang="en-US" sz="1000" b="0" i="0" dirty="0">
                          <a:solidFill>
                            <a:srgbClr val="FF0000"/>
                          </a:solidFill>
                          <a:latin typeface="Times New Roman" panose="02020603050405020304" pitchFamily="18" charset="0"/>
                          <a:cs typeface="Times New Roman" panose="02020603050405020304" pitchFamily="18" charset="0"/>
                        </a:rPr>
                        <a:t>Economical</a:t>
                      </a:r>
                      <a:r>
                        <a:rPr lang="en-US" sz="1000" b="0" i="0" dirty="0">
                          <a:latin typeface="Times New Roman" panose="02020603050405020304" pitchFamily="18" charset="0"/>
                          <a:cs typeface="Times New Roman" panose="02020603050405020304" pitchFamily="18" charset="0"/>
                        </a:rPr>
                        <a:t> Feasibility:</a:t>
                      </a:r>
                    </a:p>
                    <a:p>
                      <a:pPr algn="ctr" rtl="0" fontAlgn="base"/>
                      <a:r>
                        <a:rPr lang="en-US" sz="1000" b="0" i="0" dirty="0">
                          <a:solidFill>
                            <a:schemeClr val="accent1">
                              <a:lumMod val="50000"/>
                            </a:schemeClr>
                          </a:solidFill>
                          <a:effectLst/>
                          <a:latin typeface="Arial" panose="020B0604020202020204" pitchFamily="34" charset="0"/>
                          <a:cs typeface="Arial" panose="020B0604020202020204" pitchFamily="34" charset="0"/>
                        </a:rPr>
                        <a:t> </a:t>
                      </a:r>
                      <a:r>
                        <a:rPr lang="en-US" sz="1600" b="0" i="0" dirty="0">
                          <a:solidFill>
                            <a:schemeClr val="accent1">
                              <a:lumMod val="50000"/>
                            </a:schemeClr>
                          </a:solidFill>
                          <a:effectLst/>
                          <a:latin typeface="Arial" panose="020B0604020202020204" pitchFamily="34" charset="0"/>
                          <a:cs typeface="Arial" panose="020B0604020202020204" pitchFamily="34" charset="0"/>
                        </a:rPr>
                        <a:t>TANGIBLE </a:t>
                      </a:r>
                      <a:r>
                        <a:rPr lang="en-US" altLang="en-US" sz="1600" b="0" i="0" dirty="0">
                          <a:solidFill>
                            <a:schemeClr val="accent1">
                              <a:lumMod val="50000"/>
                            </a:schemeClr>
                          </a:solidFill>
                          <a:latin typeface="Arial" panose="020B0604020202020204" pitchFamily="34" charset="0"/>
                          <a:cs typeface="Arial" panose="020B0604020202020204" pitchFamily="34" charset="0"/>
                        </a:rPr>
                        <a:t>COSTS</a:t>
                      </a:r>
                      <a:r>
                        <a:rPr lang="en-US" sz="1600" b="0" i="0" dirty="0">
                          <a:solidFill>
                            <a:schemeClr val="accent1">
                              <a:lumMod val="50000"/>
                            </a:schemeClr>
                          </a:solidFill>
                          <a:effectLst/>
                          <a:latin typeface="Arial" panose="020B0604020202020204" pitchFamily="34" charset="0"/>
                          <a:cs typeface="Arial" panose="020B0604020202020204" pitchFamily="34" charset="0"/>
                        </a:rPr>
                        <a:t> </a:t>
                      </a:r>
                    </a:p>
                    <a:p>
                      <a:pPr algn="ctr" rtl="0" fontAlgn="base"/>
                      <a:r>
                        <a:rPr lang="en-US" altLang="en-US" sz="1400" b="0" i="0" dirty="0">
                          <a:latin typeface="Arial" panose="020B0604020202020204" pitchFamily="34" charset="0"/>
                          <a:cs typeface="Arial" panose="020B0604020202020204" pitchFamily="34" charset="0"/>
                        </a:rPr>
                        <a:t>                   Recurring cost</a:t>
                      </a:r>
                      <a:endParaRPr lang="en-US" sz="1400" b="0" i="0" dirty="0">
                        <a:solidFill>
                          <a:srgbClr val="FFFFFF"/>
                        </a:solidFill>
                        <a:effectLst/>
                        <a:latin typeface="Arial" panose="020B0604020202020204" pitchFamily="34" charset="0"/>
                        <a:cs typeface="Arial" panose="020B0604020202020204" pitchFamily="34" charset="0"/>
                      </a:endParaRPr>
                    </a:p>
                    <a:p>
                      <a:pPr algn="r" rtl="0" fontAlgn="base"/>
                      <a:r>
                        <a:rPr lang="en-US" sz="1000" b="0" i="0" dirty="0">
                          <a:solidFill>
                            <a:srgbClr val="FFFFFF"/>
                          </a:solidFill>
                          <a:effectLst/>
                          <a:latin typeface="Arial" panose="020B0604020202020204" pitchFamily="34" charset="0"/>
                          <a:cs typeface="Arial" panose="020B0604020202020204" pitchFamily="34" charset="0"/>
                        </a:rPr>
                        <a:t>            Year 1 through 5</a:t>
                      </a:r>
                      <a:endParaRPr lang="en-US" b="0" i="0" dirty="0">
                        <a:effectLst/>
                        <a:latin typeface="Arial" panose="020B0604020202020204" pitchFamily="34" charset="0"/>
                        <a:cs typeface="Arial" panose="020B0604020202020204" pitchFamily="34" charset="0"/>
                      </a:endParaRPr>
                    </a:p>
                  </a:txBody>
                  <a:tcPr anchor="ctr"/>
                </a:tc>
                <a:tc hMerge="1">
                  <a:txBody>
                    <a:bodyPr/>
                    <a:lstStyle/>
                    <a:p>
                      <a:endParaRPr lang="x-none"/>
                    </a:p>
                  </a:txBody>
                  <a:tcPr/>
                </a:tc>
                <a:extLst>
                  <a:ext uri="{0D108BD9-81ED-4DB2-BD59-A6C34878D82A}">
                    <a16:rowId xmlns:a16="http://schemas.microsoft.com/office/drawing/2014/main" val="1134155049"/>
                  </a:ext>
                </a:extLst>
              </a:tr>
              <a:tr h="254615">
                <a:tc>
                  <a:txBody>
                    <a:bodyPr/>
                    <a:lstStyle/>
                    <a:p>
                      <a:pPr marL="0" algn="ctr" defTabSz="685800" rtl="0" eaLnBrk="1" latinLnBrk="0" hangingPunct="1">
                        <a:lnSpc>
                          <a:spcPct val="90000"/>
                        </a:lnSpc>
                      </a:pPr>
                      <a:r>
                        <a:rPr lang="en-US" altLang="en-US" sz="1400" b="1" i="0" kern="1200" baseline="0" dirty="0">
                          <a:solidFill>
                            <a:schemeClr val="tx1"/>
                          </a:solidFill>
                          <a:latin typeface="Arial" panose="020B0604020202020204" pitchFamily="34" charset="0"/>
                          <a:ea typeface="+mn-ea"/>
                          <a:cs typeface="Arial" panose="020B0604020202020204" pitchFamily="34" charset="0"/>
                        </a:rPr>
                        <a:t>Examples of these costs include:</a:t>
                      </a:r>
                    </a:p>
                  </a:txBody>
                  <a:tcPr anchor="ctr"/>
                </a:tc>
                <a:tc>
                  <a:txBody>
                    <a:bodyPr/>
                    <a:lstStyle/>
                    <a:p>
                      <a:pPr marL="0" algn="ctr" defTabSz="685800" rtl="0" eaLnBrk="1" fontAlgn="base" latinLnBrk="0" hangingPunct="1"/>
                      <a:r>
                        <a:rPr lang="en-US" sz="1400" b="1" i="0" kern="1200" baseline="0" dirty="0">
                          <a:solidFill>
                            <a:schemeClr val="tx1"/>
                          </a:solidFill>
                          <a:latin typeface="Arial" panose="020B0604020202020204" pitchFamily="34" charset="0"/>
                          <a:ea typeface="+mn-ea"/>
                          <a:cs typeface="Arial" panose="020B0604020202020204" pitchFamily="34" charset="0"/>
                        </a:rPr>
                        <a:t>Cost </a:t>
                      </a:r>
                    </a:p>
                  </a:txBody>
                  <a:tcPr anchor="ctr"/>
                </a:tc>
                <a:extLst>
                  <a:ext uri="{0D108BD9-81ED-4DB2-BD59-A6C34878D82A}">
                    <a16:rowId xmlns:a16="http://schemas.microsoft.com/office/drawing/2014/main" val="752496029"/>
                  </a:ext>
                </a:extLst>
              </a:tr>
              <a:tr h="403580">
                <a:tc>
                  <a:txBody>
                    <a:bodyPr/>
                    <a:lstStyle/>
                    <a:p>
                      <a:pPr lvl="1" algn="ctr" eaLnBrk="1" hangingPunct="1">
                        <a:lnSpc>
                          <a:spcPct val="90000"/>
                        </a:lnSpc>
                      </a:pPr>
                      <a:r>
                        <a:rPr lang="en-US" altLang="en-US" sz="1400" b="0" i="0" dirty="0">
                          <a:latin typeface="Arial" panose="020B0604020202020204" pitchFamily="34" charset="0"/>
                          <a:cs typeface="Arial" panose="020B0604020202020204" pitchFamily="34" charset="0"/>
                        </a:rPr>
                        <a:t>Application software maintenance.</a:t>
                      </a:r>
                    </a:p>
                  </a:txBody>
                  <a:tcPr/>
                </a:tc>
                <a:tc>
                  <a:txBody>
                    <a:bodyPr/>
                    <a:lstStyle/>
                    <a:p>
                      <a:pPr algn="l" rtl="0" fontAlgn="base"/>
                      <a:r>
                        <a:rPr lang="en-US" b="0" i="0" dirty="0">
                          <a:effectLst/>
                          <a:latin typeface="Arial" panose="020B0604020202020204" pitchFamily="34" charset="0"/>
                          <a:cs typeface="Arial" panose="020B0604020202020204" pitchFamily="34" charset="0"/>
                        </a:rPr>
                        <a:t>20,000$</a:t>
                      </a:r>
                    </a:p>
                  </a:txBody>
                  <a:tcPr/>
                </a:tc>
                <a:extLst>
                  <a:ext uri="{0D108BD9-81ED-4DB2-BD59-A6C34878D82A}">
                    <a16:rowId xmlns:a16="http://schemas.microsoft.com/office/drawing/2014/main" val="3790711901"/>
                  </a:ext>
                </a:extLst>
              </a:tr>
              <a:tr h="0">
                <a:tc>
                  <a:txBody>
                    <a:bodyPr/>
                    <a:lstStyle/>
                    <a:p>
                      <a:pPr lvl="1" algn="ctr" eaLnBrk="1" hangingPunct="1">
                        <a:lnSpc>
                          <a:spcPct val="90000"/>
                        </a:lnSpc>
                      </a:pPr>
                      <a:r>
                        <a:rPr lang="en-US" altLang="en-US" sz="1400" b="0" i="0" dirty="0">
                          <a:latin typeface="Arial" panose="020B0604020202020204" pitchFamily="34" charset="0"/>
                          <a:cs typeface="Arial" panose="020B0604020202020204" pitchFamily="34" charset="0"/>
                        </a:rPr>
                        <a:t>Incremental data storage expenses.</a:t>
                      </a:r>
                    </a:p>
                  </a:txBody>
                  <a:tcPr/>
                </a:tc>
                <a:tc>
                  <a:txBody>
                    <a:bodyPr/>
                    <a:lstStyle/>
                    <a:p>
                      <a:pPr algn="l" rtl="0" fontAlgn="base"/>
                      <a:r>
                        <a:rPr lang="en-US" b="0" i="0" dirty="0">
                          <a:effectLst/>
                          <a:latin typeface="Arial" panose="020B0604020202020204" pitchFamily="34" charset="0"/>
                          <a:cs typeface="Arial" panose="020B0604020202020204" pitchFamily="34" charset="0"/>
                        </a:rPr>
                        <a:t>2,600$</a:t>
                      </a:r>
                    </a:p>
                  </a:txBody>
                  <a:tcPr/>
                </a:tc>
                <a:extLst>
                  <a:ext uri="{0D108BD9-81ED-4DB2-BD59-A6C34878D82A}">
                    <a16:rowId xmlns:a16="http://schemas.microsoft.com/office/drawing/2014/main" val="3659169116"/>
                  </a:ext>
                </a:extLst>
              </a:tr>
              <a:tr h="409695">
                <a:tc>
                  <a:txBody>
                    <a:bodyPr/>
                    <a:lstStyle/>
                    <a:p>
                      <a:pPr marL="342900" marR="0" lvl="1" indent="0" algn="ctr" defTabSz="685800" rtl="0" eaLnBrk="1" fontAlgn="auto" latinLnBrk="0" hangingPunct="1">
                        <a:lnSpc>
                          <a:spcPct val="100000"/>
                        </a:lnSpc>
                        <a:spcBef>
                          <a:spcPts val="0"/>
                        </a:spcBef>
                        <a:spcAft>
                          <a:spcPts val="0"/>
                        </a:spcAft>
                        <a:buClrTx/>
                        <a:buSzTx/>
                        <a:buFontTx/>
                        <a:buNone/>
                        <a:tabLst/>
                        <a:defRPr/>
                      </a:pPr>
                      <a:r>
                        <a:rPr lang="en-US" altLang="en-US" sz="1400" b="0" i="0" dirty="0">
                          <a:latin typeface="Arial" panose="020B0604020202020204" pitchFamily="34" charset="0"/>
                          <a:cs typeface="Arial" panose="020B0604020202020204" pitchFamily="34" charset="0"/>
                        </a:rPr>
                        <a:t>Incremental communications.</a:t>
                      </a:r>
                    </a:p>
                  </a:txBody>
                  <a:tcPr/>
                </a:tc>
                <a:tc>
                  <a:txBody>
                    <a:bodyPr/>
                    <a:lstStyle/>
                    <a:p>
                      <a:pPr algn="l" rtl="0" fontAlgn="base"/>
                      <a:r>
                        <a:rPr lang="en-US" b="0" i="0" dirty="0">
                          <a:effectLst/>
                          <a:latin typeface="Arial" panose="020B0604020202020204" pitchFamily="34" charset="0"/>
                          <a:cs typeface="Arial" panose="020B0604020202020204" pitchFamily="34" charset="0"/>
                        </a:rPr>
                        <a:t>4,000$</a:t>
                      </a:r>
                    </a:p>
                  </a:txBody>
                  <a:tcPr/>
                </a:tc>
                <a:extLst>
                  <a:ext uri="{0D108BD9-81ED-4DB2-BD59-A6C34878D82A}">
                    <a16:rowId xmlns:a16="http://schemas.microsoft.com/office/drawing/2014/main" val="2864458243"/>
                  </a:ext>
                </a:extLst>
              </a:tr>
              <a:tr h="211525">
                <a:tc>
                  <a:txBody>
                    <a:bodyPr/>
                    <a:lstStyle/>
                    <a:p>
                      <a:pPr marL="0" marR="0" lvl="0" indent="0" algn="ctr" defTabSz="685800" rtl="0" eaLnBrk="1" fontAlgn="base" latinLnBrk="0" hangingPunct="1">
                        <a:lnSpc>
                          <a:spcPct val="100000"/>
                        </a:lnSpc>
                        <a:spcBef>
                          <a:spcPts val="0"/>
                        </a:spcBef>
                        <a:spcAft>
                          <a:spcPts val="0"/>
                        </a:spcAft>
                        <a:buClrTx/>
                        <a:buSzTx/>
                        <a:buFontTx/>
                        <a:buNone/>
                        <a:tabLst/>
                        <a:defRPr/>
                      </a:pPr>
                      <a:r>
                        <a:rPr lang="en-US" altLang="en-US" sz="1400" b="0" i="0" dirty="0">
                          <a:latin typeface="Arial" panose="020B0604020202020204" pitchFamily="34" charset="0"/>
                          <a:cs typeface="Arial" panose="020B0604020202020204" pitchFamily="34" charset="0"/>
                        </a:rPr>
                        <a:t>Software.</a:t>
                      </a:r>
                    </a:p>
                  </a:txBody>
                  <a:tcPr/>
                </a:tc>
                <a:tc>
                  <a:txBody>
                    <a:bodyPr/>
                    <a:lstStyle/>
                    <a:p>
                      <a:pPr algn="l" rtl="0" fontAlgn="base"/>
                      <a:r>
                        <a:rPr lang="en-US" b="0" i="0" dirty="0">
                          <a:effectLst/>
                          <a:latin typeface="Arial" panose="020B0604020202020204" pitchFamily="34" charset="0"/>
                          <a:cs typeface="Arial" panose="020B0604020202020204" pitchFamily="34" charset="0"/>
                        </a:rPr>
                        <a:t>2000$</a:t>
                      </a:r>
                    </a:p>
                  </a:txBody>
                  <a:tcPr/>
                </a:tc>
                <a:extLst>
                  <a:ext uri="{0D108BD9-81ED-4DB2-BD59-A6C34878D82A}">
                    <a16:rowId xmlns:a16="http://schemas.microsoft.com/office/drawing/2014/main" val="3078679837"/>
                  </a:ext>
                </a:extLst>
              </a:tr>
              <a:tr h="274020">
                <a:tc>
                  <a:txBody>
                    <a:bodyPr/>
                    <a:lstStyle/>
                    <a:p>
                      <a:pPr algn="ctr" rtl="0" fontAlgn="base"/>
                      <a:r>
                        <a:rPr lang="en-US" sz="1400" b="0" i="0" dirty="0">
                          <a:effectLst/>
                          <a:latin typeface="Arial" panose="020B0604020202020204" pitchFamily="34" charset="0"/>
                          <a:cs typeface="Arial" panose="020B0604020202020204" pitchFamily="34" charset="0"/>
                        </a:rPr>
                        <a:t>Hardware.</a:t>
                      </a:r>
                    </a:p>
                  </a:txBody>
                  <a:tcPr/>
                </a:tc>
                <a:tc>
                  <a:txBody>
                    <a:bodyPr/>
                    <a:lstStyle/>
                    <a:p>
                      <a:pPr algn="l" rtl="0" fontAlgn="base"/>
                      <a:r>
                        <a:rPr lang="en-US" b="0" i="0" dirty="0">
                          <a:effectLst/>
                          <a:latin typeface="Arial" panose="020B0604020202020204" pitchFamily="34" charset="0"/>
                          <a:cs typeface="Arial" panose="020B0604020202020204" pitchFamily="34" charset="0"/>
                        </a:rPr>
                        <a:t>1000$</a:t>
                      </a:r>
                    </a:p>
                  </a:txBody>
                  <a:tcPr/>
                </a:tc>
                <a:extLst>
                  <a:ext uri="{0D108BD9-81ED-4DB2-BD59-A6C34878D82A}">
                    <a16:rowId xmlns:a16="http://schemas.microsoft.com/office/drawing/2014/main" val="1549960940"/>
                  </a:ext>
                </a:extLst>
              </a:tr>
              <a:tr h="122251">
                <a:tc>
                  <a:txBody>
                    <a:bodyPr/>
                    <a:lstStyle/>
                    <a:p>
                      <a:pPr marL="0" marR="0" lvl="0" indent="0" algn="ctr" defTabSz="685800" rtl="0" eaLnBrk="1" fontAlgn="t" latinLnBrk="0" hangingPunct="1">
                        <a:lnSpc>
                          <a:spcPct val="100000"/>
                        </a:lnSpc>
                        <a:spcBef>
                          <a:spcPts val="0"/>
                        </a:spcBef>
                        <a:spcAft>
                          <a:spcPts val="0"/>
                        </a:spcAft>
                        <a:buClrTx/>
                        <a:buSzTx/>
                        <a:buFontTx/>
                        <a:buNone/>
                        <a:tabLst/>
                        <a:defRPr/>
                      </a:pPr>
                      <a:r>
                        <a:rPr lang="en-US" altLang="en-US" sz="1400" b="0" i="0" dirty="0">
                          <a:latin typeface="Arial" panose="020B0604020202020204" pitchFamily="34" charset="0"/>
                          <a:cs typeface="Arial" panose="020B0604020202020204" pitchFamily="34" charset="0"/>
                        </a:rPr>
                        <a:t>Supplies and other expenses. </a:t>
                      </a:r>
                    </a:p>
                  </a:txBody>
                  <a:tcPr/>
                </a:tc>
                <a:tc>
                  <a:txBody>
                    <a:bodyPr/>
                    <a:lstStyle/>
                    <a:p>
                      <a:pPr fontAlgn="t"/>
                      <a:r>
                        <a:rPr lang="en-US" b="0" i="0" dirty="0">
                          <a:effectLst/>
                          <a:latin typeface="Arial" panose="020B0604020202020204" pitchFamily="34" charset="0"/>
                          <a:cs typeface="Arial" panose="020B0604020202020204" pitchFamily="34" charset="0"/>
                        </a:rPr>
                        <a:t>0</a:t>
                      </a:r>
                    </a:p>
                  </a:txBody>
                  <a:tcPr/>
                </a:tc>
                <a:extLst>
                  <a:ext uri="{0D108BD9-81ED-4DB2-BD59-A6C34878D82A}">
                    <a16:rowId xmlns:a16="http://schemas.microsoft.com/office/drawing/2014/main" val="886715754"/>
                  </a:ext>
                </a:extLst>
              </a:tr>
              <a:tr h="122251">
                <a:tc>
                  <a:txBody>
                    <a:bodyPr/>
                    <a:lstStyle/>
                    <a:p>
                      <a:pPr marL="0" marR="0" lvl="0" indent="0" algn="ctr" defTabSz="685800" rtl="0" eaLnBrk="1" fontAlgn="t" latinLnBrk="0" hangingPunct="1">
                        <a:lnSpc>
                          <a:spcPct val="100000"/>
                        </a:lnSpc>
                        <a:spcBef>
                          <a:spcPts val="0"/>
                        </a:spcBef>
                        <a:spcAft>
                          <a:spcPts val="0"/>
                        </a:spcAft>
                        <a:buClrTx/>
                        <a:buSzTx/>
                        <a:buFontTx/>
                        <a:buNone/>
                        <a:tabLst/>
                        <a:defRPr/>
                      </a:pPr>
                      <a:r>
                        <a:rPr lang="en-US" altLang="en-US" sz="1400" b="1" i="0" dirty="0">
                          <a:latin typeface="Arial" panose="020B0604020202020204" pitchFamily="34" charset="0"/>
                          <a:cs typeface="Arial" panose="020B0604020202020204" pitchFamily="34" charset="0"/>
                        </a:rPr>
                        <a:t>Total</a:t>
                      </a:r>
                      <a:r>
                        <a:rPr lang="en-US" altLang="en-US" sz="1400" b="0" i="0" dirty="0">
                          <a:latin typeface="Arial" panose="020B0604020202020204" pitchFamily="34" charset="0"/>
                          <a:cs typeface="Arial" panose="020B0604020202020204" pitchFamily="34" charset="0"/>
                        </a:rPr>
                        <a:t>  Recurring cost</a:t>
                      </a:r>
                    </a:p>
                  </a:txBody>
                  <a:tcPr/>
                </a:tc>
                <a:tc>
                  <a:txBody>
                    <a:bodyPr/>
                    <a:lstStyle/>
                    <a:p>
                      <a:pPr fontAlgn="t"/>
                      <a:r>
                        <a:rPr lang="en-US" b="0" i="0" dirty="0">
                          <a:effectLst/>
                          <a:latin typeface="Arial" panose="020B0604020202020204" pitchFamily="34" charset="0"/>
                          <a:cs typeface="Arial" panose="020B0604020202020204" pitchFamily="34" charset="0"/>
                        </a:rPr>
                        <a:t>29,600$</a:t>
                      </a:r>
                    </a:p>
                  </a:txBody>
                  <a:tcPr/>
                </a:tc>
                <a:extLst>
                  <a:ext uri="{0D108BD9-81ED-4DB2-BD59-A6C34878D82A}">
                    <a16:rowId xmlns:a16="http://schemas.microsoft.com/office/drawing/2014/main" val="1563308227"/>
                  </a:ext>
                </a:extLst>
              </a:tr>
            </a:tbl>
          </a:graphicData>
        </a:graphic>
      </p:graphicFrame>
    </p:spTree>
    <p:extLst>
      <p:ext uri="{BB962C8B-B14F-4D97-AF65-F5344CB8AC3E}">
        <p14:creationId xmlns:p14="http://schemas.microsoft.com/office/powerpoint/2010/main" val="3724960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E8B47E-C6C9-4846-C879-659B63E8DD81}"/>
              </a:ext>
            </a:extLst>
          </p:cNvPr>
          <p:cNvSpPr>
            <a:spLocks noGrp="1"/>
          </p:cNvSpPr>
          <p:nvPr>
            <p:ph type="body" idx="1"/>
          </p:nvPr>
        </p:nvSpPr>
        <p:spPr>
          <a:xfrm>
            <a:off x="720000" y="116105"/>
            <a:ext cx="7344708" cy="4699795"/>
          </a:xfrm>
        </p:spPr>
        <p:txBody>
          <a:bodyPr/>
          <a:lstStyle/>
          <a:p>
            <a:r>
              <a:rPr lang="x-none" sz="1600" cap="none" dirty="0">
                <a:latin typeface="Times New Roman" panose="02020603050405020304" pitchFamily="18" charset="0"/>
                <a:cs typeface="Times New Roman" panose="02020603050405020304" pitchFamily="18" charset="0"/>
              </a:rPr>
              <a:t>The initial investment of a project in year 0 amounts </a:t>
            </a:r>
            <a:r>
              <a:rPr lang="x-none" sz="1600" cap="none">
                <a:latin typeface="Times New Roman" panose="02020603050405020304" pitchFamily="18" charset="0"/>
                <a:cs typeface="Times New Roman" panose="02020603050405020304" pitchFamily="18" charset="0"/>
              </a:rPr>
              <a:t>to </a:t>
            </a:r>
            <a:r>
              <a:rPr lang="en-US" sz="1600" cap="none" dirty="0">
                <a:solidFill>
                  <a:srgbClr val="C00000"/>
                </a:solidFill>
                <a:latin typeface="Times New Roman" panose="02020603050405020304" pitchFamily="18" charset="0"/>
                <a:cs typeface="Times New Roman" panose="02020603050405020304" pitchFamily="18" charset="0"/>
              </a:rPr>
              <a:t>10</a:t>
            </a:r>
            <a:r>
              <a:rPr lang="x-none" sz="1600" cap="none">
                <a:solidFill>
                  <a:srgbClr val="C00000"/>
                </a:solidFill>
                <a:latin typeface="Times New Roman" panose="02020603050405020304" pitchFamily="18" charset="0"/>
                <a:cs typeface="Times New Roman" panose="02020603050405020304" pitchFamily="18" charset="0"/>
              </a:rPr>
              <a:t>0k </a:t>
            </a:r>
            <a:r>
              <a:rPr lang="x-none" sz="1600" cap="none" dirty="0">
                <a:solidFill>
                  <a:srgbClr val="C00000"/>
                </a:solidFill>
                <a:latin typeface="Times New Roman" panose="02020603050405020304" pitchFamily="18" charset="0"/>
                <a:cs typeface="Times New Roman" panose="02020603050405020304" pitchFamily="18" charset="0"/>
              </a:rPr>
              <a:t>$ </a:t>
            </a:r>
            <a:r>
              <a:rPr lang="x-none" sz="1600" cap="none" dirty="0">
                <a:latin typeface="Times New Roman" panose="02020603050405020304" pitchFamily="18" charset="0"/>
                <a:cs typeface="Times New Roman" panose="02020603050405020304" pitchFamily="18" charset="0"/>
              </a:rPr>
              <a:t>while the cash flow generated by the project will begin at </a:t>
            </a:r>
            <a:r>
              <a:rPr lang="x-none" sz="1600" cap="none" dirty="0">
                <a:solidFill>
                  <a:srgbClr val="C00000"/>
                </a:solidFill>
                <a:latin typeface="Times New Roman" panose="02020603050405020304" pitchFamily="18" charset="0"/>
                <a:cs typeface="Times New Roman" panose="02020603050405020304" pitchFamily="18" charset="0"/>
              </a:rPr>
              <a:t>40k $</a:t>
            </a:r>
            <a:r>
              <a:rPr lang="x-none" sz="1600" cap="none" dirty="0">
                <a:latin typeface="Times New Roman" panose="02020603050405020304" pitchFamily="18" charset="0"/>
                <a:cs typeface="Times New Roman" panose="02020603050405020304" pitchFamily="18" charset="0"/>
              </a:rPr>
              <a:t> in one year and increases by </a:t>
            </a:r>
            <a:r>
              <a:rPr lang="x-none" sz="1600" cap="none" dirty="0">
                <a:solidFill>
                  <a:srgbClr val="C00000"/>
                </a:solidFill>
                <a:latin typeface="Times New Roman" panose="02020603050405020304" pitchFamily="18" charset="0"/>
                <a:cs typeface="Times New Roman" panose="02020603050405020304" pitchFamily="18" charset="0"/>
              </a:rPr>
              <a:t>10k $ </a:t>
            </a:r>
            <a:r>
              <a:rPr lang="x-none" sz="1600" cap="none" dirty="0">
                <a:latin typeface="Times New Roman" panose="02020603050405020304" pitchFamily="18" charset="0"/>
                <a:cs typeface="Times New Roman" panose="02020603050405020304" pitchFamily="18" charset="0"/>
              </a:rPr>
              <a:t>each year until year 5 Assume the Count Rate is 20</a:t>
            </a:r>
            <a:r>
              <a:rPr lang="x-none" sz="1600" cap="none">
                <a:latin typeface="Times New Roman" panose="02020603050405020304" pitchFamily="18" charset="0"/>
                <a:cs typeface="Times New Roman" panose="02020603050405020304" pitchFamily="18" charset="0"/>
              </a:rPr>
              <a:t>% would </a:t>
            </a:r>
            <a:r>
              <a:rPr lang="x-none" sz="1600" cap="none" dirty="0">
                <a:latin typeface="Times New Roman" panose="02020603050405020304" pitchFamily="18" charset="0"/>
                <a:cs typeface="Times New Roman" panose="02020603050405020304" pitchFamily="18" charset="0"/>
              </a:rPr>
              <a:t>you</a:t>
            </a:r>
          </a:p>
          <a:p>
            <a:pPr marL="152400" indent="0">
              <a:buNone/>
            </a:pPr>
            <a:r>
              <a:rPr lang="x-none" sz="1600" cap="none" dirty="0">
                <a:solidFill>
                  <a:schemeClr val="accent5">
                    <a:lumMod val="75000"/>
                  </a:schemeClr>
                </a:solidFill>
                <a:latin typeface="Times New Roman" panose="02020603050405020304" pitchFamily="18" charset="0"/>
                <a:cs typeface="Times New Roman" panose="02020603050405020304" pitchFamily="18" charset="0"/>
              </a:rPr>
              <a:t>        Accept </a:t>
            </a:r>
            <a:r>
              <a:rPr lang="x-none" sz="1600" cap="none" dirty="0">
                <a:latin typeface="Times New Roman" panose="02020603050405020304" pitchFamily="18" charset="0"/>
                <a:cs typeface="Times New Roman" panose="02020603050405020304" pitchFamily="18" charset="0"/>
              </a:rPr>
              <a:t>this project ???</a:t>
            </a:r>
          </a:p>
          <a:p>
            <a:pPr marL="152400" indent="0">
              <a:buNone/>
            </a:pPr>
            <a:endParaRPr lang="x-none" sz="1600" cap="none" dirty="0"/>
          </a:p>
        </p:txBody>
      </p:sp>
      <p:graphicFrame>
        <p:nvGraphicFramePr>
          <p:cNvPr id="3" name="Table 3">
            <a:extLst>
              <a:ext uri="{FF2B5EF4-FFF2-40B4-BE49-F238E27FC236}">
                <a16:creationId xmlns:a16="http://schemas.microsoft.com/office/drawing/2014/main" id="{B4CE49AC-AFE3-C9F1-88AE-74198104A564}"/>
              </a:ext>
            </a:extLst>
          </p:cNvPr>
          <p:cNvGraphicFramePr>
            <a:graphicFrameLocks noGrp="1"/>
          </p:cNvGraphicFramePr>
          <p:nvPr>
            <p:extLst>
              <p:ext uri="{D42A27DB-BD31-4B8C-83A1-F6EECF244321}">
                <p14:modId xmlns:p14="http://schemas.microsoft.com/office/powerpoint/2010/main" val="3593899990"/>
              </p:ext>
            </p:extLst>
          </p:nvPr>
        </p:nvGraphicFramePr>
        <p:xfrm>
          <a:off x="1360129" y="1350753"/>
          <a:ext cx="6096000" cy="2595880"/>
        </p:xfrm>
        <a:graphic>
          <a:graphicData uri="http://schemas.openxmlformats.org/drawingml/2006/table">
            <a:tbl>
              <a:tblPr firstRow="1" bandRow="1">
                <a:tableStyleId>{ACEC465E-8AD9-4621-9E5B-317372E20B35}</a:tableStyleId>
              </a:tblPr>
              <a:tblGrid>
                <a:gridCol w="1524000">
                  <a:extLst>
                    <a:ext uri="{9D8B030D-6E8A-4147-A177-3AD203B41FA5}">
                      <a16:colId xmlns:a16="http://schemas.microsoft.com/office/drawing/2014/main" val="2243165782"/>
                    </a:ext>
                  </a:extLst>
                </a:gridCol>
                <a:gridCol w="1524000">
                  <a:extLst>
                    <a:ext uri="{9D8B030D-6E8A-4147-A177-3AD203B41FA5}">
                      <a16:colId xmlns:a16="http://schemas.microsoft.com/office/drawing/2014/main" val="2276153661"/>
                    </a:ext>
                  </a:extLst>
                </a:gridCol>
                <a:gridCol w="1524000">
                  <a:extLst>
                    <a:ext uri="{9D8B030D-6E8A-4147-A177-3AD203B41FA5}">
                      <a16:colId xmlns:a16="http://schemas.microsoft.com/office/drawing/2014/main" val="2231616839"/>
                    </a:ext>
                  </a:extLst>
                </a:gridCol>
                <a:gridCol w="1524000">
                  <a:extLst>
                    <a:ext uri="{9D8B030D-6E8A-4147-A177-3AD203B41FA5}">
                      <a16:colId xmlns:a16="http://schemas.microsoft.com/office/drawing/2014/main" val="3233878285"/>
                    </a:ext>
                  </a:extLst>
                </a:gridCol>
              </a:tblGrid>
              <a:tr h="370840">
                <a:tc>
                  <a:txBody>
                    <a:bodyPr/>
                    <a:lstStyle/>
                    <a:p>
                      <a:r>
                        <a:rPr lang="ar-SA"/>
                        <a:t>Year</a:t>
                      </a:r>
                      <a:endParaRPr lang="en-US"/>
                    </a:p>
                  </a:txBody>
                  <a:tcPr/>
                </a:tc>
                <a:tc>
                  <a:txBody>
                    <a:bodyPr/>
                    <a:lstStyle/>
                    <a:p>
                      <a:r>
                        <a:rPr lang="ar-SA"/>
                        <a:t>Date</a:t>
                      </a:r>
                      <a:endParaRPr lang="en-US"/>
                    </a:p>
                  </a:txBody>
                  <a:tcPr/>
                </a:tc>
                <a:tc>
                  <a:txBody>
                    <a:bodyPr/>
                    <a:lstStyle/>
                    <a:p>
                      <a:r>
                        <a:rPr lang="ar-SA"/>
                        <a:t>Cash flow</a:t>
                      </a:r>
                      <a:endParaRPr lang="en-US"/>
                    </a:p>
                  </a:txBody>
                  <a:tcPr/>
                </a:tc>
                <a:tc>
                  <a:txBody>
                    <a:bodyPr/>
                    <a:lstStyle/>
                    <a:p>
                      <a:r>
                        <a:rPr lang="ar-SA"/>
                        <a:t>Pv</a:t>
                      </a:r>
                      <a:endParaRPr lang="en-US"/>
                    </a:p>
                  </a:txBody>
                  <a:tcPr/>
                </a:tc>
                <a:extLst>
                  <a:ext uri="{0D108BD9-81ED-4DB2-BD59-A6C34878D82A}">
                    <a16:rowId xmlns:a16="http://schemas.microsoft.com/office/drawing/2014/main" val="2877514442"/>
                  </a:ext>
                </a:extLst>
              </a:tr>
              <a:tr h="370840">
                <a:tc>
                  <a:txBody>
                    <a:bodyPr/>
                    <a:lstStyle/>
                    <a:p>
                      <a:r>
                        <a:rPr lang="ar-SA"/>
                        <a:t>0</a:t>
                      </a:r>
                      <a:endParaRPr lang="en-US"/>
                    </a:p>
                  </a:txBody>
                  <a:tcPr/>
                </a:tc>
                <a:tc>
                  <a:txBody>
                    <a:bodyPr/>
                    <a:lstStyle/>
                    <a:p>
                      <a:r>
                        <a:rPr lang="en-US" dirty="0"/>
                        <a:t>31/12/2022</a:t>
                      </a:r>
                    </a:p>
                  </a:txBody>
                  <a:tcPr/>
                </a:tc>
                <a:tc>
                  <a:txBody>
                    <a:bodyPr/>
                    <a:lstStyle/>
                    <a:p>
                      <a:r>
                        <a:rPr lang="ar-SA"/>
                        <a:t>100-K</a:t>
                      </a:r>
                      <a:endParaRPr lang="en-US"/>
                    </a:p>
                  </a:txBody>
                  <a:tcPr/>
                </a:tc>
                <a:tc>
                  <a:txBody>
                    <a:bodyPr/>
                    <a:lstStyle/>
                    <a:p>
                      <a:r>
                        <a:rPr lang="ar-SA"/>
                        <a:t>100-K</a:t>
                      </a:r>
                      <a:endParaRPr lang="en-US"/>
                    </a:p>
                  </a:txBody>
                  <a:tcPr/>
                </a:tc>
                <a:extLst>
                  <a:ext uri="{0D108BD9-81ED-4DB2-BD59-A6C34878D82A}">
                    <a16:rowId xmlns:a16="http://schemas.microsoft.com/office/drawing/2014/main" val="346284850"/>
                  </a:ext>
                </a:extLst>
              </a:tr>
              <a:tr h="370840">
                <a:tc>
                  <a:txBody>
                    <a:bodyPr/>
                    <a:lstStyle/>
                    <a:p>
                      <a:r>
                        <a:rPr lang="ar-SA"/>
                        <a:t>1</a:t>
                      </a:r>
                      <a:endParaRPr lang="en-US"/>
                    </a:p>
                  </a:txBody>
                  <a:tcPr/>
                </a:tc>
                <a:tc>
                  <a:txBody>
                    <a:bodyPr/>
                    <a:lstStyle/>
                    <a:p>
                      <a:r>
                        <a:rPr lang="en-US" dirty="0"/>
                        <a:t>31/12/2023</a:t>
                      </a:r>
                    </a:p>
                  </a:txBody>
                  <a:tcPr/>
                </a:tc>
                <a:tc>
                  <a:txBody>
                    <a:bodyPr/>
                    <a:lstStyle/>
                    <a:p>
                      <a:r>
                        <a:rPr lang="ar-SA"/>
                        <a:t>40 K</a:t>
                      </a:r>
                      <a:endParaRPr lang="en-US"/>
                    </a:p>
                  </a:txBody>
                  <a:tcPr/>
                </a:tc>
                <a:tc>
                  <a:txBody>
                    <a:bodyPr/>
                    <a:lstStyle/>
                    <a:p>
                      <a:r>
                        <a:rPr lang="ar-SA" dirty="0"/>
                        <a:t>33.33K</a:t>
                      </a:r>
                      <a:endParaRPr lang="en-US" dirty="0"/>
                    </a:p>
                  </a:txBody>
                  <a:tcPr/>
                </a:tc>
                <a:extLst>
                  <a:ext uri="{0D108BD9-81ED-4DB2-BD59-A6C34878D82A}">
                    <a16:rowId xmlns:a16="http://schemas.microsoft.com/office/drawing/2014/main" val="3234607204"/>
                  </a:ext>
                </a:extLst>
              </a:tr>
              <a:tr h="370840">
                <a:tc>
                  <a:txBody>
                    <a:bodyPr/>
                    <a:lstStyle/>
                    <a:p>
                      <a:r>
                        <a:rPr lang="ar-SA"/>
                        <a:t>2</a:t>
                      </a:r>
                      <a:endParaRPr lang="en-US"/>
                    </a:p>
                  </a:txBody>
                  <a:tcPr/>
                </a:tc>
                <a:tc>
                  <a:txBody>
                    <a:bodyPr/>
                    <a:lstStyle/>
                    <a:p>
                      <a:r>
                        <a:rPr lang="en-US" dirty="0"/>
                        <a:t>31/12/2024</a:t>
                      </a:r>
                    </a:p>
                  </a:txBody>
                  <a:tcPr/>
                </a:tc>
                <a:tc>
                  <a:txBody>
                    <a:bodyPr/>
                    <a:lstStyle/>
                    <a:p>
                      <a:r>
                        <a:rPr lang="ar-SA"/>
                        <a:t>50K</a:t>
                      </a:r>
                      <a:endParaRPr lang="en-US"/>
                    </a:p>
                  </a:txBody>
                  <a:tcPr/>
                </a:tc>
                <a:tc>
                  <a:txBody>
                    <a:bodyPr/>
                    <a:lstStyle/>
                    <a:p>
                      <a:r>
                        <a:rPr lang="ar-SA"/>
                        <a:t>34.72K</a:t>
                      </a:r>
                      <a:endParaRPr lang="en-US"/>
                    </a:p>
                  </a:txBody>
                  <a:tcPr/>
                </a:tc>
                <a:extLst>
                  <a:ext uri="{0D108BD9-81ED-4DB2-BD59-A6C34878D82A}">
                    <a16:rowId xmlns:a16="http://schemas.microsoft.com/office/drawing/2014/main" val="841088767"/>
                  </a:ext>
                </a:extLst>
              </a:tr>
              <a:tr h="370840">
                <a:tc>
                  <a:txBody>
                    <a:bodyPr/>
                    <a:lstStyle/>
                    <a:p>
                      <a:r>
                        <a:rPr lang="ar-SA" dirty="0"/>
                        <a:t>3</a:t>
                      </a:r>
                      <a:endParaRPr lang="en-US" dirty="0"/>
                    </a:p>
                  </a:txBody>
                  <a:tcPr/>
                </a:tc>
                <a:tc>
                  <a:txBody>
                    <a:bodyPr/>
                    <a:lstStyle/>
                    <a:p>
                      <a:r>
                        <a:rPr lang="en-US" dirty="0"/>
                        <a:t>31/12/2025</a:t>
                      </a:r>
                    </a:p>
                  </a:txBody>
                  <a:tcPr/>
                </a:tc>
                <a:tc>
                  <a:txBody>
                    <a:bodyPr/>
                    <a:lstStyle/>
                    <a:p>
                      <a:r>
                        <a:rPr lang="ar-SA"/>
                        <a:t>60K</a:t>
                      </a:r>
                      <a:endParaRPr lang="en-US"/>
                    </a:p>
                  </a:txBody>
                  <a:tcPr/>
                </a:tc>
                <a:tc>
                  <a:txBody>
                    <a:bodyPr/>
                    <a:lstStyle/>
                    <a:p>
                      <a:r>
                        <a:rPr lang="ar-SA"/>
                        <a:t>34.72K</a:t>
                      </a:r>
                      <a:endParaRPr lang="en-US"/>
                    </a:p>
                  </a:txBody>
                  <a:tcPr/>
                </a:tc>
                <a:extLst>
                  <a:ext uri="{0D108BD9-81ED-4DB2-BD59-A6C34878D82A}">
                    <a16:rowId xmlns:a16="http://schemas.microsoft.com/office/drawing/2014/main" val="798840562"/>
                  </a:ext>
                </a:extLst>
              </a:tr>
              <a:tr h="370840">
                <a:tc>
                  <a:txBody>
                    <a:bodyPr/>
                    <a:lstStyle/>
                    <a:p>
                      <a:r>
                        <a:rPr lang="ar-SA"/>
                        <a:t>4</a:t>
                      </a:r>
                      <a:endParaRPr lang="en-US"/>
                    </a:p>
                  </a:txBody>
                  <a:tcPr/>
                </a:tc>
                <a:tc>
                  <a:txBody>
                    <a:bodyPr/>
                    <a:lstStyle/>
                    <a:p>
                      <a:r>
                        <a:rPr lang="en-US" dirty="0"/>
                        <a:t>31/12/2026</a:t>
                      </a:r>
                    </a:p>
                  </a:txBody>
                  <a:tcPr/>
                </a:tc>
                <a:tc>
                  <a:txBody>
                    <a:bodyPr/>
                    <a:lstStyle/>
                    <a:p>
                      <a:r>
                        <a:rPr lang="ar-SA"/>
                        <a:t>70K</a:t>
                      </a:r>
                      <a:endParaRPr lang="en-US"/>
                    </a:p>
                  </a:txBody>
                  <a:tcPr/>
                </a:tc>
                <a:tc>
                  <a:txBody>
                    <a:bodyPr/>
                    <a:lstStyle/>
                    <a:p>
                      <a:r>
                        <a:rPr lang="ar-SA"/>
                        <a:t>33.75K</a:t>
                      </a:r>
                      <a:endParaRPr lang="en-US"/>
                    </a:p>
                  </a:txBody>
                  <a:tcPr/>
                </a:tc>
                <a:extLst>
                  <a:ext uri="{0D108BD9-81ED-4DB2-BD59-A6C34878D82A}">
                    <a16:rowId xmlns:a16="http://schemas.microsoft.com/office/drawing/2014/main" val="2285690065"/>
                  </a:ext>
                </a:extLst>
              </a:tr>
              <a:tr h="370840">
                <a:tc>
                  <a:txBody>
                    <a:bodyPr/>
                    <a:lstStyle/>
                    <a:p>
                      <a:r>
                        <a:rPr lang="ar-SA"/>
                        <a:t>5</a:t>
                      </a:r>
                      <a:endParaRPr lang="en-US"/>
                    </a:p>
                  </a:txBody>
                  <a:tcPr/>
                </a:tc>
                <a:tc>
                  <a:txBody>
                    <a:bodyPr/>
                    <a:lstStyle/>
                    <a:p>
                      <a:r>
                        <a:rPr lang="en-US" dirty="0"/>
                        <a:t>31/12/2027</a:t>
                      </a:r>
                    </a:p>
                  </a:txBody>
                  <a:tcPr/>
                </a:tc>
                <a:tc>
                  <a:txBody>
                    <a:bodyPr/>
                    <a:lstStyle/>
                    <a:p>
                      <a:r>
                        <a:rPr lang="ar-SA"/>
                        <a:t>80K</a:t>
                      </a:r>
                      <a:endParaRPr lang="en-US"/>
                    </a:p>
                  </a:txBody>
                  <a:tcPr/>
                </a:tc>
                <a:tc>
                  <a:txBody>
                    <a:bodyPr/>
                    <a:lstStyle/>
                    <a:p>
                      <a:r>
                        <a:rPr lang="ar-SA" dirty="0"/>
                        <a:t>32.15K</a:t>
                      </a:r>
                      <a:endParaRPr lang="en-US" dirty="0"/>
                    </a:p>
                  </a:txBody>
                  <a:tcPr/>
                </a:tc>
                <a:extLst>
                  <a:ext uri="{0D108BD9-81ED-4DB2-BD59-A6C34878D82A}">
                    <a16:rowId xmlns:a16="http://schemas.microsoft.com/office/drawing/2014/main" val="3914153399"/>
                  </a:ext>
                </a:extLst>
              </a:tr>
            </a:tbl>
          </a:graphicData>
        </a:graphic>
      </p:graphicFrame>
      <p:sp>
        <p:nvSpPr>
          <p:cNvPr id="4" name="TextBox 3">
            <a:extLst>
              <a:ext uri="{FF2B5EF4-FFF2-40B4-BE49-F238E27FC236}">
                <a16:creationId xmlns:a16="http://schemas.microsoft.com/office/drawing/2014/main" id="{18192D62-E079-35C0-354C-20FAD2EC2C0B}"/>
              </a:ext>
            </a:extLst>
          </p:cNvPr>
          <p:cNvSpPr txBox="1"/>
          <p:nvPr/>
        </p:nvSpPr>
        <p:spPr>
          <a:xfrm rot="10800000" flipV="1">
            <a:off x="1360130" y="4019629"/>
            <a:ext cx="3514276" cy="338554"/>
          </a:xfrm>
          <a:prstGeom prst="rect">
            <a:avLst/>
          </a:prstGeom>
          <a:noFill/>
        </p:spPr>
        <p:txBody>
          <a:bodyPr wrap="square" rtlCol="0">
            <a:spAutoFit/>
          </a:bodyPr>
          <a:lstStyle/>
          <a:p>
            <a:pPr algn="l"/>
            <a:r>
              <a:rPr lang="ar-SA" sz="1600" dirty="0" err="1">
                <a:highlight>
                  <a:srgbClr val="C0C0C0"/>
                </a:highlight>
              </a:rPr>
              <a:t>Npv</a:t>
            </a:r>
            <a:r>
              <a:rPr lang="en-US" sz="1600" dirty="0">
                <a:highlight>
                  <a:srgbClr val="C0C0C0"/>
                </a:highlight>
              </a:rPr>
              <a:t> </a:t>
            </a:r>
            <a:r>
              <a:rPr lang="ar-SA" sz="1600" dirty="0">
                <a:highlight>
                  <a:srgbClr val="C0C0C0"/>
                </a:highlight>
              </a:rPr>
              <a:t>=</a:t>
            </a:r>
            <a:r>
              <a:rPr lang="en-US" sz="1600" dirty="0">
                <a:highlight>
                  <a:srgbClr val="C0C0C0"/>
                </a:highlight>
              </a:rPr>
              <a:t> -100+168.67=68.67</a:t>
            </a:r>
          </a:p>
        </p:txBody>
      </p:sp>
      <p:sp>
        <p:nvSpPr>
          <p:cNvPr id="6" name="TextBox 5">
            <a:extLst>
              <a:ext uri="{FF2B5EF4-FFF2-40B4-BE49-F238E27FC236}">
                <a16:creationId xmlns:a16="http://schemas.microsoft.com/office/drawing/2014/main" id="{D5DC4D75-C770-5E00-862B-A5661B7530D0}"/>
              </a:ext>
            </a:extLst>
          </p:cNvPr>
          <p:cNvSpPr txBox="1"/>
          <p:nvPr/>
        </p:nvSpPr>
        <p:spPr>
          <a:xfrm>
            <a:off x="2248724" y="4504175"/>
            <a:ext cx="4318811" cy="523220"/>
          </a:xfrm>
          <a:prstGeom prst="rect">
            <a:avLst/>
          </a:prstGeom>
          <a:noFill/>
        </p:spPr>
        <p:txBody>
          <a:bodyPr wrap="none" rtlCol="0">
            <a:spAutoFit/>
          </a:bodyPr>
          <a:lstStyle/>
          <a:p>
            <a:r>
              <a:rPr lang="en-US" b="1" dirty="0">
                <a:highlight>
                  <a:srgbClr val="C0C0C0"/>
                </a:highlight>
              </a:rPr>
              <a:t>Break even Point in Units = 25000/ (75-50) = 1000</a:t>
            </a:r>
          </a:p>
          <a:p>
            <a:endParaRPr lang="x-none" dirty="0">
              <a:highlight>
                <a:srgbClr val="C0C0C0"/>
              </a:highlight>
            </a:endParaRPr>
          </a:p>
        </p:txBody>
      </p:sp>
    </p:spTree>
    <p:extLst>
      <p:ext uri="{BB962C8B-B14F-4D97-AF65-F5344CB8AC3E}">
        <p14:creationId xmlns:p14="http://schemas.microsoft.com/office/powerpoint/2010/main" val="4060820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0DB589-74C3-C181-E813-4CDA9826BAEA}"/>
              </a:ext>
            </a:extLst>
          </p:cNvPr>
          <p:cNvSpPr>
            <a:spLocks noGrp="1"/>
          </p:cNvSpPr>
          <p:nvPr>
            <p:ph type="ctrTitle"/>
          </p:nvPr>
        </p:nvSpPr>
        <p:spPr>
          <a:xfrm>
            <a:off x="1420318" y="194555"/>
            <a:ext cx="5933400" cy="422700"/>
          </a:xfrm>
        </p:spPr>
        <p:txBody>
          <a:bodyPr/>
          <a:lstStyle/>
          <a:p>
            <a:r>
              <a:rPr lang="x-none" dirty="0">
                <a:solidFill>
                  <a:schemeClr val="bg2">
                    <a:lumMod val="25000"/>
                  </a:schemeClr>
                </a:solidFill>
              </a:rPr>
              <a:t>ROI</a:t>
            </a:r>
          </a:p>
        </p:txBody>
      </p:sp>
      <p:graphicFrame>
        <p:nvGraphicFramePr>
          <p:cNvPr id="4" name="Table 3">
            <a:extLst>
              <a:ext uri="{FF2B5EF4-FFF2-40B4-BE49-F238E27FC236}">
                <a16:creationId xmlns:a16="http://schemas.microsoft.com/office/drawing/2014/main" id="{F42CB1A9-4F41-2148-6C00-6AE94FE9411D}"/>
              </a:ext>
            </a:extLst>
          </p:cNvPr>
          <p:cNvGraphicFramePr>
            <a:graphicFrameLocks noGrp="1"/>
          </p:cNvGraphicFramePr>
          <p:nvPr>
            <p:extLst>
              <p:ext uri="{D42A27DB-BD31-4B8C-83A1-F6EECF244321}">
                <p14:modId xmlns:p14="http://schemas.microsoft.com/office/powerpoint/2010/main" val="673674131"/>
              </p:ext>
            </p:extLst>
          </p:nvPr>
        </p:nvGraphicFramePr>
        <p:xfrm>
          <a:off x="1554903" y="692205"/>
          <a:ext cx="5865228" cy="3609190"/>
        </p:xfrm>
        <a:graphic>
          <a:graphicData uri="http://schemas.openxmlformats.org/drawingml/2006/table">
            <a:tbl>
              <a:tblPr/>
              <a:tblGrid>
                <a:gridCol w="1466307">
                  <a:extLst>
                    <a:ext uri="{9D8B030D-6E8A-4147-A177-3AD203B41FA5}">
                      <a16:colId xmlns:a16="http://schemas.microsoft.com/office/drawing/2014/main" val="3208169383"/>
                    </a:ext>
                  </a:extLst>
                </a:gridCol>
                <a:gridCol w="1466307">
                  <a:extLst>
                    <a:ext uri="{9D8B030D-6E8A-4147-A177-3AD203B41FA5}">
                      <a16:colId xmlns:a16="http://schemas.microsoft.com/office/drawing/2014/main" val="3104640602"/>
                    </a:ext>
                  </a:extLst>
                </a:gridCol>
                <a:gridCol w="1466307">
                  <a:extLst>
                    <a:ext uri="{9D8B030D-6E8A-4147-A177-3AD203B41FA5}">
                      <a16:colId xmlns:a16="http://schemas.microsoft.com/office/drawing/2014/main" val="3300533049"/>
                    </a:ext>
                  </a:extLst>
                </a:gridCol>
                <a:gridCol w="1466307">
                  <a:extLst>
                    <a:ext uri="{9D8B030D-6E8A-4147-A177-3AD203B41FA5}">
                      <a16:colId xmlns:a16="http://schemas.microsoft.com/office/drawing/2014/main" val="2823701918"/>
                    </a:ext>
                  </a:extLst>
                </a:gridCol>
              </a:tblGrid>
              <a:tr h="709698">
                <a:tc gridSpan="2">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2000" b="0" i="0" kern="1200" dirty="0">
                          <a:solidFill>
                            <a:schemeClr val="accent2">
                              <a:lumMod val="75000"/>
                            </a:schemeClr>
                          </a:solidFill>
                          <a:latin typeface="Times New Roman" panose="02020603050405020304" pitchFamily="18" charset="0"/>
                          <a:ea typeface="+mn-ea"/>
                          <a:cs typeface="Times New Roman" panose="02020603050405020304" pitchFamily="18" charset="0"/>
                        </a:rPr>
                        <a:t>Cost </a:t>
                      </a:r>
                    </a:p>
                  </a:txBody>
                  <a:tcPr marL="68580" marR="68580" marT="34290" marB="34290" anchor="ctr">
                    <a:lnL w="9677" cap="flat" cmpd="sng" algn="ctr">
                      <a:solidFill>
                        <a:srgbClr val="07A5AD"/>
                      </a:solidFill>
                      <a:prstDash val="solid"/>
                      <a:round/>
                      <a:headEnd type="none" w="med" len="med"/>
                      <a:tailEnd type="none" w="med" len="med"/>
                    </a:lnL>
                    <a:lnR w="9677" cap="flat" cmpd="sng" algn="ctr">
                      <a:solidFill>
                        <a:srgbClr val="07A5AD"/>
                      </a:solidFill>
                      <a:prstDash val="solid"/>
                      <a:round/>
                      <a:headEnd type="none" w="med" len="med"/>
                      <a:tailEnd type="none" w="med" len="med"/>
                    </a:lnR>
                    <a:lnT w="9677" cap="flat" cmpd="sng" algn="ctr">
                      <a:solidFill>
                        <a:srgbClr val="07A5AD"/>
                      </a:solidFill>
                      <a:prstDash val="solid"/>
                      <a:round/>
                      <a:headEnd type="none" w="med" len="med"/>
                      <a:tailEnd type="none" w="med" len="med"/>
                    </a:lnT>
                    <a:lnB w="9677" cap="flat" cmpd="sng" algn="ctr">
                      <a:solidFill>
                        <a:srgbClr val="07A5AD"/>
                      </a:solidFill>
                      <a:prstDash val="solid"/>
                      <a:round/>
                      <a:headEnd type="none" w="med" len="med"/>
                      <a:tailEnd type="none" w="med" len="med"/>
                    </a:lnB>
                    <a:solidFill>
                      <a:srgbClr val="B5EAEF"/>
                    </a:solidFill>
                  </a:tcPr>
                </a:tc>
                <a:tc hMerge="1">
                  <a:txBody>
                    <a:bodyPr/>
                    <a:lstStyle/>
                    <a:p>
                      <a:pPr algn="r" fontAlgn="base"/>
                      <a:endParaRPr lang="en-US" b="0" i="0" dirty="0">
                        <a:solidFill>
                          <a:srgbClr val="000000"/>
                        </a:solidFill>
                        <a:effectLst/>
                      </a:endParaRPr>
                    </a:p>
                  </a:txBody>
                  <a:tcPr anchor="ctr">
                    <a:lnL w="9677" cap="flat" cmpd="sng" algn="ctr">
                      <a:solidFill>
                        <a:srgbClr val="07A5AD"/>
                      </a:solidFill>
                      <a:prstDash val="solid"/>
                      <a:round/>
                      <a:headEnd type="none" w="med" len="med"/>
                      <a:tailEnd type="none" w="med" len="med"/>
                    </a:lnL>
                    <a:lnR w="9677" cap="flat" cmpd="sng" algn="ctr">
                      <a:solidFill>
                        <a:srgbClr val="07A5AD"/>
                      </a:solidFill>
                      <a:prstDash val="solid"/>
                      <a:round/>
                      <a:headEnd type="none" w="med" len="med"/>
                      <a:tailEnd type="none" w="med" len="med"/>
                    </a:lnR>
                    <a:lnT w="9677" cap="flat" cmpd="sng" algn="ctr">
                      <a:solidFill>
                        <a:srgbClr val="07A5AD"/>
                      </a:solidFill>
                      <a:prstDash val="solid"/>
                      <a:round/>
                      <a:headEnd type="none" w="med" len="med"/>
                      <a:tailEnd type="none" w="med" len="med"/>
                    </a:lnT>
                    <a:lnB w="9677" cap="flat" cmpd="sng" algn="ctr">
                      <a:solidFill>
                        <a:srgbClr val="07A5AD"/>
                      </a:solidFill>
                      <a:prstDash val="solid"/>
                      <a:round/>
                      <a:headEnd type="none" w="med" len="med"/>
                      <a:tailEnd type="none" w="med" len="med"/>
                    </a:lnB>
                    <a:solidFill>
                      <a:srgbClr val="B5EAEF"/>
                    </a:solidFill>
                  </a:tcPr>
                </a:tc>
                <a:tc gridSpan="2">
                  <a:txBody>
                    <a:bodyPr/>
                    <a:lstStyle/>
                    <a:p>
                      <a:pPr algn="ctr" fontAlgn="base"/>
                      <a:r>
                        <a:rPr lang="en-US" sz="2000" b="0" i="0" kern="1200" dirty="0">
                          <a:solidFill>
                            <a:schemeClr val="accent2">
                              <a:lumMod val="75000"/>
                            </a:schemeClr>
                          </a:solidFill>
                          <a:latin typeface="Times New Roman" panose="02020603050405020304" pitchFamily="18" charset="0"/>
                          <a:ea typeface="+mn-ea"/>
                          <a:cs typeface="Times New Roman" panose="02020603050405020304" pitchFamily="18" charset="0"/>
                        </a:rPr>
                        <a:t>Benefits            ​</a:t>
                      </a:r>
                    </a:p>
                  </a:txBody>
                  <a:tcPr marL="68580" marR="68580" marT="34290" marB="34290" anchor="ctr">
                    <a:lnL w="9677" cap="flat" cmpd="sng" algn="ctr">
                      <a:solidFill>
                        <a:srgbClr val="07A5AD"/>
                      </a:solidFill>
                      <a:prstDash val="solid"/>
                      <a:round/>
                      <a:headEnd type="none" w="med" len="med"/>
                      <a:tailEnd type="none" w="med" len="med"/>
                    </a:lnL>
                    <a:lnR w="9677" cap="flat" cmpd="sng" algn="ctr">
                      <a:solidFill>
                        <a:srgbClr val="07A5AD"/>
                      </a:solidFill>
                      <a:prstDash val="solid"/>
                      <a:round/>
                      <a:headEnd type="none" w="med" len="med"/>
                      <a:tailEnd type="none" w="med" len="med"/>
                    </a:lnR>
                    <a:lnT w="9677" cap="flat" cmpd="sng" algn="ctr">
                      <a:solidFill>
                        <a:srgbClr val="07A5AD"/>
                      </a:solidFill>
                      <a:prstDash val="solid"/>
                      <a:round/>
                      <a:headEnd type="none" w="med" len="med"/>
                      <a:tailEnd type="none" w="med" len="med"/>
                    </a:lnT>
                    <a:lnB w="9677" cap="flat" cmpd="sng" algn="ctr">
                      <a:solidFill>
                        <a:srgbClr val="07A5AD"/>
                      </a:solidFill>
                      <a:prstDash val="solid"/>
                      <a:round/>
                      <a:headEnd type="none" w="med" len="med"/>
                      <a:tailEnd type="none" w="med" len="med"/>
                    </a:lnB>
                    <a:solidFill>
                      <a:srgbClr val="B5EAEF"/>
                    </a:solidFill>
                  </a:tcPr>
                </a:tc>
                <a:tc hMerge="1">
                  <a:txBody>
                    <a:bodyPr/>
                    <a:lstStyle/>
                    <a:p>
                      <a:pPr algn="l" fontAlgn="base"/>
                      <a:endParaRPr lang="en-US" b="0" i="0" dirty="0">
                        <a:solidFill>
                          <a:srgbClr val="000000"/>
                        </a:solidFill>
                        <a:effectLst/>
                      </a:endParaRPr>
                    </a:p>
                  </a:txBody>
                  <a:tcPr anchor="ctr">
                    <a:lnL w="9677" cap="flat" cmpd="sng" algn="ctr">
                      <a:solidFill>
                        <a:srgbClr val="07A5AD"/>
                      </a:solidFill>
                      <a:prstDash val="solid"/>
                      <a:round/>
                      <a:headEnd type="none" w="med" len="med"/>
                      <a:tailEnd type="none" w="med" len="med"/>
                    </a:lnL>
                    <a:lnR w="9677" cap="flat" cmpd="sng" algn="ctr">
                      <a:solidFill>
                        <a:srgbClr val="07A5AD"/>
                      </a:solidFill>
                      <a:prstDash val="solid"/>
                      <a:round/>
                      <a:headEnd type="none" w="med" len="med"/>
                      <a:tailEnd type="none" w="med" len="med"/>
                    </a:lnR>
                    <a:lnT w="9677" cap="flat" cmpd="sng" algn="ctr">
                      <a:solidFill>
                        <a:srgbClr val="07A5AD"/>
                      </a:solidFill>
                      <a:prstDash val="solid"/>
                      <a:round/>
                      <a:headEnd type="none" w="med" len="med"/>
                      <a:tailEnd type="none" w="med" len="med"/>
                    </a:lnT>
                    <a:lnB w="9677" cap="flat" cmpd="sng" algn="ctr">
                      <a:solidFill>
                        <a:srgbClr val="07A5AD"/>
                      </a:solidFill>
                      <a:prstDash val="solid"/>
                      <a:round/>
                      <a:headEnd type="none" w="med" len="med"/>
                      <a:tailEnd type="none" w="med" len="med"/>
                    </a:lnB>
                    <a:solidFill>
                      <a:srgbClr val="B5EAEF"/>
                    </a:solidFill>
                  </a:tcPr>
                </a:tc>
                <a:extLst>
                  <a:ext uri="{0D108BD9-81ED-4DB2-BD59-A6C34878D82A}">
                    <a16:rowId xmlns:a16="http://schemas.microsoft.com/office/drawing/2014/main" val="3062611357"/>
                  </a:ext>
                </a:extLst>
              </a:tr>
              <a:tr h="560288">
                <a:tc>
                  <a:txBody>
                    <a:bodyPr/>
                    <a:lstStyle/>
                    <a:p>
                      <a:pPr algn="ctr" fontAlgn="base"/>
                      <a:r>
                        <a:rPr lang="en-US" sz="1400" b="0" i="0" dirty="0">
                          <a:solidFill>
                            <a:schemeClr val="accent2">
                              <a:lumMod val="50000"/>
                            </a:schemeClr>
                          </a:solidFill>
                          <a:latin typeface="Times New Roman" panose="02020603050405020304" pitchFamily="18" charset="0"/>
                          <a:cs typeface="Times New Roman" panose="02020603050405020304" pitchFamily="18" charset="0"/>
                        </a:rPr>
                        <a:t>Category</a:t>
                      </a:r>
                      <a:endParaRPr lang="en-US" sz="1400" b="0" i="0" dirty="0">
                        <a:solidFill>
                          <a:schemeClr val="accent2">
                            <a:lumMod val="50000"/>
                          </a:schemeClr>
                        </a:solidFill>
                        <a:effectLst/>
                        <a:latin typeface="Times New Roman" panose="02020603050405020304" pitchFamily="18" charset="0"/>
                        <a:cs typeface="Times New Roman" panose="02020603050405020304" pitchFamily="18" charset="0"/>
                      </a:endParaRPr>
                    </a:p>
                  </a:txBody>
                  <a:tcPr marL="68580" marR="68580" marT="34290" marB="34290" anchor="ctr">
                    <a:lnL w="9677" cap="flat" cmpd="sng" algn="ctr">
                      <a:solidFill>
                        <a:srgbClr val="07A5AD"/>
                      </a:solidFill>
                      <a:prstDash val="solid"/>
                      <a:round/>
                      <a:headEnd type="none" w="med" len="med"/>
                      <a:tailEnd type="none" w="med" len="med"/>
                    </a:lnL>
                    <a:lnR w="9677" cap="flat" cmpd="sng" algn="ctr">
                      <a:solidFill>
                        <a:srgbClr val="07A5AD"/>
                      </a:solidFill>
                      <a:prstDash val="solid"/>
                      <a:round/>
                      <a:headEnd type="none" w="med" len="med"/>
                      <a:tailEnd type="none" w="med" len="med"/>
                    </a:lnR>
                    <a:lnT w="9677" cap="flat" cmpd="sng" algn="ctr">
                      <a:solidFill>
                        <a:srgbClr val="07A5AD"/>
                      </a:solidFill>
                      <a:prstDash val="solid"/>
                      <a:round/>
                      <a:headEnd type="none" w="med" len="med"/>
                      <a:tailEnd type="none" w="med" len="med"/>
                    </a:lnT>
                    <a:lnB w="9677" cap="flat" cmpd="sng" algn="ctr">
                      <a:solidFill>
                        <a:srgbClr val="07A5AD"/>
                      </a:solidFill>
                      <a:prstDash val="solid"/>
                      <a:round/>
                      <a:headEnd type="none" w="med" len="med"/>
                      <a:tailEnd type="none" w="med" len="med"/>
                    </a:lnB>
                    <a:solidFill>
                      <a:srgbClr val="B5EAE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400" b="0" i="0" dirty="0">
                          <a:solidFill>
                            <a:schemeClr val="accent2">
                              <a:lumMod val="50000"/>
                            </a:schemeClr>
                          </a:solidFill>
                          <a:latin typeface="Times New Roman" panose="02020603050405020304" pitchFamily="18" charset="0"/>
                          <a:cs typeface="Times New Roman" panose="02020603050405020304" pitchFamily="18" charset="0"/>
                        </a:rPr>
                        <a:t>Amount in $</a:t>
                      </a:r>
                    </a:p>
                  </a:txBody>
                  <a:tcPr marL="68580" marR="68580" marT="34290" marB="34290" anchor="ctr">
                    <a:lnL w="9677" cap="flat" cmpd="sng" algn="ctr">
                      <a:solidFill>
                        <a:srgbClr val="07A5AD"/>
                      </a:solidFill>
                      <a:prstDash val="solid"/>
                      <a:round/>
                      <a:headEnd type="none" w="med" len="med"/>
                      <a:tailEnd type="none" w="med" len="med"/>
                    </a:lnL>
                    <a:lnR w="9677" cap="flat" cmpd="sng" algn="ctr">
                      <a:solidFill>
                        <a:srgbClr val="07A5AD"/>
                      </a:solidFill>
                      <a:prstDash val="solid"/>
                      <a:round/>
                      <a:headEnd type="none" w="med" len="med"/>
                      <a:tailEnd type="none" w="med" len="med"/>
                    </a:lnR>
                    <a:lnT w="9677" cap="flat" cmpd="sng" algn="ctr">
                      <a:solidFill>
                        <a:srgbClr val="07A5AD"/>
                      </a:solidFill>
                      <a:prstDash val="solid"/>
                      <a:round/>
                      <a:headEnd type="none" w="med" len="med"/>
                      <a:tailEnd type="none" w="med" len="med"/>
                    </a:lnT>
                    <a:lnB w="9677" cap="flat" cmpd="sng" algn="ctr">
                      <a:solidFill>
                        <a:srgbClr val="07A5AD"/>
                      </a:solidFill>
                      <a:prstDash val="solid"/>
                      <a:round/>
                      <a:headEnd type="none" w="med" len="med"/>
                      <a:tailEnd type="none" w="med" len="med"/>
                    </a:lnB>
                    <a:solidFill>
                      <a:srgbClr val="B5EAEF"/>
                    </a:solidFill>
                  </a:tcPr>
                </a:tc>
                <a:tc>
                  <a:txBody>
                    <a:bodyPr/>
                    <a:lstStyle/>
                    <a:p>
                      <a:pPr algn="ctr" fontAlgn="base"/>
                      <a:r>
                        <a:rPr lang="en-US" sz="1400" b="0" i="0" dirty="0">
                          <a:solidFill>
                            <a:schemeClr val="accent2">
                              <a:lumMod val="50000"/>
                            </a:schemeClr>
                          </a:solidFill>
                          <a:latin typeface="Times New Roman" panose="02020603050405020304" pitchFamily="18" charset="0"/>
                          <a:cs typeface="Times New Roman" panose="02020603050405020304" pitchFamily="18" charset="0"/>
                        </a:rPr>
                        <a:t>Category</a:t>
                      </a:r>
                      <a:endParaRPr lang="en-US" sz="1400" b="0" i="0" dirty="0">
                        <a:solidFill>
                          <a:schemeClr val="accent2">
                            <a:lumMod val="50000"/>
                          </a:schemeClr>
                        </a:solidFill>
                        <a:effectLst/>
                        <a:latin typeface="Times New Roman" panose="02020603050405020304" pitchFamily="18" charset="0"/>
                        <a:cs typeface="Times New Roman" panose="02020603050405020304" pitchFamily="18" charset="0"/>
                      </a:endParaRPr>
                    </a:p>
                  </a:txBody>
                  <a:tcPr marL="68580" marR="68580" marT="34290" marB="34290" anchor="ctr">
                    <a:lnL w="9677" cap="flat" cmpd="sng" algn="ctr">
                      <a:solidFill>
                        <a:srgbClr val="07A5AD"/>
                      </a:solidFill>
                      <a:prstDash val="solid"/>
                      <a:round/>
                      <a:headEnd type="none" w="med" len="med"/>
                      <a:tailEnd type="none" w="med" len="med"/>
                    </a:lnL>
                    <a:lnR w="9677" cap="flat" cmpd="sng" algn="ctr">
                      <a:solidFill>
                        <a:srgbClr val="07A5AD"/>
                      </a:solidFill>
                      <a:prstDash val="solid"/>
                      <a:round/>
                      <a:headEnd type="none" w="med" len="med"/>
                      <a:tailEnd type="none" w="med" len="med"/>
                    </a:lnR>
                    <a:lnT w="9677" cap="flat" cmpd="sng" algn="ctr">
                      <a:solidFill>
                        <a:srgbClr val="07A5AD"/>
                      </a:solidFill>
                      <a:prstDash val="solid"/>
                      <a:round/>
                      <a:headEnd type="none" w="med" len="med"/>
                      <a:tailEnd type="none" w="med" len="med"/>
                    </a:lnT>
                    <a:lnB w="9677" cap="flat" cmpd="sng" algn="ctr">
                      <a:solidFill>
                        <a:srgbClr val="07A5AD"/>
                      </a:solidFill>
                      <a:prstDash val="solid"/>
                      <a:round/>
                      <a:headEnd type="none" w="med" len="med"/>
                      <a:tailEnd type="none" w="med" len="med"/>
                    </a:lnB>
                    <a:solidFill>
                      <a:srgbClr val="B5EAEF"/>
                    </a:solidFill>
                  </a:tcPr>
                </a:tc>
                <a:tc>
                  <a:txBody>
                    <a:bodyPr/>
                    <a:lstStyle/>
                    <a:p>
                      <a:pPr marL="0" indent="0" algn="ctr">
                        <a:buFont typeface="Arial" panose="020B0604020202020204" pitchFamily="34" charset="0"/>
                        <a:buNone/>
                      </a:pPr>
                      <a:r>
                        <a:rPr lang="en-US" sz="1400" b="0" i="0" dirty="0">
                          <a:solidFill>
                            <a:schemeClr val="accent2">
                              <a:lumMod val="50000"/>
                            </a:schemeClr>
                          </a:solidFill>
                          <a:latin typeface="Times New Roman" panose="02020603050405020304" pitchFamily="18" charset="0"/>
                          <a:cs typeface="Times New Roman" panose="02020603050405020304" pitchFamily="18" charset="0"/>
                        </a:rPr>
                        <a:t>Amount in $</a:t>
                      </a:r>
                    </a:p>
                  </a:txBody>
                  <a:tcPr marL="68580" marR="68580" marT="34290" marB="34290" anchor="ctr">
                    <a:lnL w="9677" cap="flat" cmpd="sng" algn="ctr">
                      <a:solidFill>
                        <a:srgbClr val="07A5AD"/>
                      </a:solidFill>
                      <a:prstDash val="solid"/>
                      <a:round/>
                      <a:headEnd type="none" w="med" len="med"/>
                      <a:tailEnd type="none" w="med" len="med"/>
                    </a:lnL>
                    <a:lnR w="9677" cap="flat" cmpd="sng" algn="ctr">
                      <a:solidFill>
                        <a:srgbClr val="07A5AD"/>
                      </a:solidFill>
                      <a:prstDash val="solid"/>
                      <a:round/>
                      <a:headEnd type="none" w="med" len="med"/>
                      <a:tailEnd type="none" w="med" len="med"/>
                    </a:lnR>
                    <a:lnT w="9677" cap="flat" cmpd="sng" algn="ctr">
                      <a:solidFill>
                        <a:srgbClr val="07A5AD"/>
                      </a:solidFill>
                      <a:prstDash val="solid"/>
                      <a:round/>
                      <a:headEnd type="none" w="med" len="med"/>
                      <a:tailEnd type="none" w="med" len="med"/>
                    </a:lnT>
                    <a:lnB w="9677" cap="flat" cmpd="sng" algn="ctr">
                      <a:solidFill>
                        <a:srgbClr val="07A5AD"/>
                      </a:solidFill>
                      <a:prstDash val="solid"/>
                      <a:round/>
                      <a:headEnd type="none" w="med" len="med"/>
                      <a:tailEnd type="none" w="med" len="med"/>
                    </a:lnB>
                    <a:solidFill>
                      <a:srgbClr val="B5EAEF"/>
                    </a:solidFill>
                  </a:tcPr>
                </a:tc>
                <a:extLst>
                  <a:ext uri="{0D108BD9-81ED-4DB2-BD59-A6C34878D82A}">
                    <a16:rowId xmlns:a16="http://schemas.microsoft.com/office/drawing/2014/main" val="1762203206"/>
                  </a:ext>
                </a:extLst>
              </a:tr>
              <a:tr h="560288">
                <a:tc>
                  <a:txBody>
                    <a:bodyPr/>
                    <a:lstStyle/>
                    <a:p>
                      <a:pPr algn="l" fontAlgn="base"/>
                      <a:r>
                        <a:rPr lang="en-US" sz="1400" b="0" i="0" dirty="0">
                          <a:solidFill>
                            <a:srgbClr val="000000"/>
                          </a:solidFill>
                          <a:effectLst/>
                          <a:latin typeface="Times New Roman" panose="02020603050405020304" pitchFamily="18" charset="0"/>
                          <a:cs typeface="Times New Roman" panose="02020603050405020304" pitchFamily="18" charset="0"/>
                        </a:rPr>
                        <a:t>Infrastructure </a:t>
                      </a:r>
                    </a:p>
                  </a:txBody>
                  <a:tcPr marL="68580" marR="68580" marT="34290" marB="34290">
                    <a:lnL w="9677" cap="flat" cmpd="sng" algn="ctr">
                      <a:solidFill>
                        <a:srgbClr val="07A5AD"/>
                      </a:solidFill>
                      <a:prstDash val="solid"/>
                      <a:round/>
                      <a:headEnd type="none" w="med" len="med"/>
                      <a:tailEnd type="none" w="med" len="med"/>
                    </a:lnL>
                    <a:lnR w="9677" cap="flat" cmpd="sng" algn="ctr">
                      <a:solidFill>
                        <a:srgbClr val="07A5AD"/>
                      </a:solidFill>
                      <a:prstDash val="solid"/>
                      <a:round/>
                      <a:headEnd type="none" w="med" len="med"/>
                      <a:tailEnd type="none" w="med" len="med"/>
                    </a:lnR>
                    <a:lnT w="9677" cap="flat" cmpd="sng" algn="ctr">
                      <a:solidFill>
                        <a:srgbClr val="07A5AD"/>
                      </a:solidFill>
                      <a:prstDash val="solid"/>
                      <a:round/>
                      <a:headEnd type="none" w="med" len="med"/>
                      <a:tailEnd type="none" w="med" len="med"/>
                    </a:lnT>
                    <a:lnB w="9677" cap="flat" cmpd="sng" algn="ctr">
                      <a:solidFill>
                        <a:srgbClr val="07A5AD"/>
                      </a:solidFill>
                      <a:prstDash val="solid"/>
                      <a:round/>
                      <a:headEnd type="none" w="med" len="med"/>
                      <a:tailEnd type="none" w="med" len="med"/>
                    </a:lnB>
                    <a:solidFill>
                      <a:srgbClr val="B5EAEF"/>
                    </a:solidFill>
                  </a:tcPr>
                </a:tc>
                <a:tc>
                  <a:txBody>
                    <a:bodyPr/>
                    <a:lstStyle/>
                    <a:p>
                      <a:pPr algn="l" fontAlgn="base"/>
                      <a:r>
                        <a:rPr lang="en-US" sz="1400" b="0" i="0" dirty="0">
                          <a:solidFill>
                            <a:srgbClr val="000000"/>
                          </a:solidFill>
                          <a:effectLst/>
                          <a:latin typeface="Times New Roman" panose="02020603050405020304" pitchFamily="18" charset="0"/>
                          <a:cs typeface="Times New Roman" panose="02020603050405020304" pitchFamily="18" charset="0"/>
                        </a:rPr>
                        <a:t>25,000 </a:t>
                      </a:r>
                    </a:p>
                  </a:txBody>
                  <a:tcPr marL="68580" marR="68580" marT="34290" marB="34290">
                    <a:lnL w="9677" cap="flat" cmpd="sng" algn="ctr">
                      <a:solidFill>
                        <a:srgbClr val="07A5AD"/>
                      </a:solidFill>
                      <a:prstDash val="solid"/>
                      <a:round/>
                      <a:headEnd type="none" w="med" len="med"/>
                      <a:tailEnd type="none" w="med" len="med"/>
                    </a:lnL>
                    <a:lnR w="9677" cap="flat" cmpd="sng" algn="ctr">
                      <a:solidFill>
                        <a:srgbClr val="07A5AD"/>
                      </a:solidFill>
                      <a:prstDash val="solid"/>
                      <a:round/>
                      <a:headEnd type="none" w="med" len="med"/>
                      <a:tailEnd type="none" w="med" len="med"/>
                    </a:lnR>
                    <a:lnT w="9677" cap="flat" cmpd="sng" algn="ctr">
                      <a:solidFill>
                        <a:srgbClr val="07A5AD"/>
                      </a:solidFill>
                      <a:prstDash val="solid"/>
                      <a:round/>
                      <a:headEnd type="none" w="med" len="med"/>
                      <a:tailEnd type="none" w="med" len="med"/>
                    </a:lnT>
                    <a:lnB w="9677" cap="flat" cmpd="sng" algn="ctr">
                      <a:solidFill>
                        <a:srgbClr val="07A5AD"/>
                      </a:solidFill>
                      <a:prstDash val="solid"/>
                      <a:round/>
                      <a:headEnd type="none" w="med" len="med"/>
                      <a:tailEnd type="none" w="med" len="med"/>
                    </a:lnB>
                    <a:solidFill>
                      <a:srgbClr val="B5EAEF"/>
                    </a:solidFill>
                  </a:tcPr>
                </a:tc>
                <a:tc rowSpan="2">
                  <a:txBody>
                    <a:bodyPr/>
                    <a:lstStyle/>
                    <a:p>
                      <a:pPr algn="l" fontAlgn="base"/>
                      <a:r>
                        <a:rPr lang="en-US" sz="1400" b="0" i="0" dirty="0">
                          <a:solidFill>
                            <a:srgbClr val="000000"/>
                          </a:solidFill>
                          <a:effectLst/>
                          <a:latin typeface="Times New Roman" panose="02020603050405020304" pitchFamily="18" charset="0"/>
                          <a:cs typeface="Times New Roman" panose="02020603050405020304" pitchFamily="18" charset="0"/>
                        </a:rPr>
                        <a:t>Reduced defect and rework</a:t>
                      </a:r>
                    </a:p>
                  </a:txBody>
                  <a:tcPr marL="68580" marR="68580" marT="34290" marB="34290">
                    <a:lnL w="9677" cap="flat" cmpd="sng" algn="ctr">
                      <a:solidFill>
                        <a:srgbClr val="07A5AD"/>
                      </a:solidFill>
                      <a:prstDash val="solid"/>
                      <a:round/>
                      <a:headEnd type="none" w="med" len="med"/>
                      <a:tailEnd type="none" w="med" len="med"/>
                    </a:lnL>
                    <a:lnR w="9677" cap="flat" cmpd="sng" algn="ctr">
                      <a:solidFill>
                        <a:srgbClr val="07A5AD"/>
                      </a:solidFill>
                      <a:prstDash val="solid"/>
                      <a:round/>
                      <a:headEnd type="none" w="med" len="med"/>
                      <a:tailEnd type="none" w="med" len="med"/>
                    </a:lnR>
                    <a:lnT w="9677" cap="flat" cmpd="sng" algn="ctr">
                      <a:solidFill>
                        <a:srgbClr val="07A5AD"/>
                      </a:solidFill>
                      <a:prstDash val="solid"/>
                      <a:round/>
                      <a:headEnd type="none" w="med" len="med"/>
                      <a:tailEnd type="none" w="med" len="med"/>
                    </a:lnT>
                    <a:lnB w="9677" cap="flat" cmpd="sng" algn="ctr">
                      <a:solidFill>
                        <a:srgbClr val="07A5AD"/>
                      </a:solidFill>
                      <a:prstDash val="solid"/>
                      <a:round/>
                      <a:headEnd type="none" w="med" len="med"/>
                      <a:tailEnd type="none" w="med" len="med"/>
                    </a:lnB>
                    <a:solidFill>
                      <a:srgbClr val="B5EAEF"/>
                    </a:solidFill>
                  </a:tcPr>
                </a:tc>
                <a:tc rowSpan="2">
                  <a:txBody>
                    <a:bodyPr/>
                    <a:lstStyle/>
                    <a:p>
                      <a:pPr algn="l" fontAlgn="base"/>
                      <a:r>
                        <a:rPr lang="en-US" sz="1400" b="0" i="0" dirty="0">
                          <a:solidFill>
                            <a:srgbClr val="000000"/>
                          </a:solidFill>
                          <a:effectLst/>
                          <a:latin typeface="Times New Roman" panose="02020603050405020304" pitchFamily="18" charset="0"/>
                          <a:cs typeface="Times New Roman" panose="02020603050405020304" pitchFamily="18" charset="0"/>
                        </a:rPr>
                        <a:t>70,000 </a:t>
                      </a:r>
                    </a:p>
                  </a:txBody>
                  <a:tcPr marL="68580" marR="68580" marT="34290" marB="34290">
                    <a:lnL w="9677" cap="flat" cmpd="sng" algn="ctr">
                      <a:solidFill>
                        <a:srgbClr val="07A5AD"/>
                      </a:solidFill>
                      <a:prstDash val="solid"/>
                      <a:round/>
                      <a:headEnd type="none" w="med" len="med"/>
                      <a:tailEnd type="none" w="med" len="med"/>
                    </a:lnL>
                    <a:lnR w="9677" cap="flat" cmpd="sng" algn="ctr">
                      <a:solidFill>
                        <a:srgbClr val="07A5AD"/>
                      </a:solidFill>
                      <a:prstDash val="solid"/>
                      <a:round/>
                      <a:headEnd type="none" w="med" len="med"/>
                      <a:tailEnd type="none" w="med" len="med"/>
                    </a:lnR>
                    <a:lnT w="9677" cap="flat" cmpd="sng" algn="ctr">
                      <a:solidFill>
                        <a:srgbClr val="07A5AD"/>
                      </a:solidFill>
                      <a:prstDash val="solid"/>
                      <a:round/>
                      <a:headEnd type="none" w="med" len="med"/>
                      <a:tailEnd type="none" w="med" len="med"/>
                    </a:lnT>
                    <a:lnB w="9677" cap="flat" cmpd="sng" algn="ctr">
                      <a:solidFill>
                        <a:srgbClr val="07A5AD"/>
                      </a:solidFill>
                      <a:prstDash val="solid"/>
                      <a:round/>
                      <a:headEnd type="none" w="med" len="med"/>
                      <a:tailEnd type="none" w="med" len="med"/>
                    </a:lnB>
                    <a:solidFill>
                      <a:srgbClr val="B5EAEF"/>
                    </a:solidFill>
                  </a:tcPr>
                </a:tc>
                <a:extLst>
                  <a:ext uri="{0D108BD9-81ED-4DB2-BD59-A6C34878D82A}">
                    <a16:rowId xmlns:a16="http://schemas.microsoft.com/office/drawing/2014/main" val="2517355690"/>
                  </a:ext>
                </a:extLst>
              </a:tr>
              <a:tr h="434223">
                <a:tc>
                  <a:txBody>
                    <a:bodyPr/>
                    <a:lstStyle/>
                    <a:p>
                      <a:pPr algn="l" fontAlgn="base"/>
                      <a:r>
                        <a:rPr lang="en-US" sz="1400" b="0" i="0" dirty="0">
                          <a:solidFill>
                            <a:srgbClr val="000000"/>
                          </a:solidFill>
                          <a:effectLst/>
                          <a:latin typeface="Times New Roman" panose="02020603050405020304" pitchFamily="18" charset="0"/>
                          <a:cs typeface="Times New Roman" panose="02020603050405020304" pitchFamily="18" charset="0"/>
                        </a:rPr>
                        <a:t>Vendor</a:t>
                      </a:r>
                    </a:p>
                  </a:txBody>
                  <a:tcPr marL="68580" marR="68580" marT="34290" marB="34290">
                    <a:lnL w="9677" cap="flat" cmpd="sng" algn="ctr">
                      <a:solidFill>
                        <a:srgbClr val="07A5AD"/>
                      </a:solidFill>
                      <a:prstDash val="solid"/>
                      <a:round/>
                      <a:headEnd type="none" w="med" len="med"/>
                      <a:tailEnd type="none" w="med" len="med"/>
                    </a:lnL>
                    <a:lnR w="9677" cap="flat" cmpd="sng" algn="ctr">
                      <a:solidFill>
                        <a:srgbClr val="07A5AD"/>
                      </a:solidFill>
                      <a:prstDash val="solid"/>
                      <a:round/>
                      <a:headEnd type="none" w="med" len="med"/>
                      <a:tailEnd type="none" w="med" len="med"/>
                    </a:lnR>
                    <a:lnT w="9677" cap="flat" cmpd="sng" algn="ctr">
                      <a:solidFill>
                        <a:srgbClr val="07A5AD"/>
                      </a:solidFill>
                      <a:prstDash val="solid"/>
                      <a:round/>
                      <a:headEnd type="none" w="med" len="med"/>
                      <a:tailEnd type="none" w="med" len="med"/>
                    </a:lnT>
                    <a:lnB w="9677" cap="flat" cmpd="sng" algn="ctr">
                      <a:solidFill>
                        <a:srgbClr val="07A5AD"/>
                      </a:solidFill>
                      <a:prstDash val="solid"/>
                      <a:round/>
                      <a:headEnd type="none" w="med" len="med"/>
                      <a:tailEnd type="none" w="med" len="med"/>
                    </a:lnB>
                    <a:solidFill>
                      <a:srgbClr val="B5EAEF"/>
                    </a:solidFill>
                  </a:tcPr>
                </a:tc>
                <a:tc>
                  <a:txBody>
                    <a:bodyPr/>
                    <a:lstStyle/>
                    <a:p>
                      <a:pPr algn="l" fontAlgn="base"/>
                      <a:r>
                        <a:rPr lang="en-US" sz="1400" b="0" i="0" dirty="0">
                          <a:solidFill>
                            <a:srgbClr val="000000"/>
                          </a:solidFill>
                          <a:effectLst/>
                          <a:latin typeface="Times New Roman" panose="02020603050405020304" pitchFamily="18" charset="0"/>
                          <a:cs typeface="Times New Roman" panose="02020603050405020304" pitchFamily="18" charset="0"/>
                        </a:rPr>
                        <a:t>18,000 </a:t>
                      </a:r>
                    </a:p>
                  </a:txBody>
                  <a:tcPr marL="68580" marR="68580" marT="34290" marB="34290">
                    <a:lnL w="9677" cap="flat" cmpd="sng" algn="ctr">
                      <a:solidFill>
                        <a:srgbClr val="07A5AD"/>
                      </a:solidFill>
                      <a:prstDash val="solid"/>
                      <a:round/>
                      <a:headEnd type="none" w="med" len="med"/>
                      <a:tailEnd type="none" w="med" len="med"/>
                    </a:lnL>
                    <a:lnR w="9677" cap="flat" cmpd="sng" algn="ctr">
                      <a:solidFill>
                        <a:srgbClr val="07A5AD"/>
                      </a:solidFill>
                      <a:prstDash val="solid"/>
                      <a:round/>
                      <a:headEnd type="none" w="med" len="med"/>
                      <a:tailEnd type="none" w="med" len="med"/>
                    </a:lnR>
                    <a:lnT w="9677" cap="flat" cmpd="sng" algn="ctr">
                      <a:solidFill>
                        <a:srgbClr val="07A5AD"/>
                      </a:solidFill>
                      <a:prstDash val="solid"/>
                      <a:round/>
                      <a:headEnd type="none" w="med" len="med"/>
                      <a:tailEnd type="none" w="med" len="med"/>
                    </a:lnT>
                    <a:lnB w="9677" cap="flat" cmpd="sng" algn="ctr">
                      <a:solidFill>
                        <a:srgbClr val="07A5AD"/>
                      </a:solidFill>
                      <a:prstDash val="solid"/>
                      <a:round/>
                      <a:headEnd type="none" w="med" len="med"/>
                      <a:tailEnd type="none" w="med" len="med"/>
                    </a:lnB>
                    <a:solidFill>
                      <a:srgbClr val="B5EAEF"/>
                    </a:solidFill>
                  </a:tcPr>
                </a:tc>
                <a:tc vMerge="1">
                  <a:txBody>
                    <a:bodyPr/>
                    <a:lstStyle/>
                    <a:p>
                      <a:pPr algn="l" fontAlgn="base"/>
                      <a:endParaRPr lang="en-US" b="0" i="0" dirty="0">
                        <a:solidFill>
                          <a:srgbClr val="000000"/>
                        </a:solidFill>
                        <a:effectLst/>
                      </a:endParaRPr>
                    </a:p>
                  </a:txBody>
                  <a:tcPr>
                    <a:lnL w="9677" cap="flat" cmpd="sng" algn="ctr">
                      <a:solidFill>
                        <a:srgbClr val="07A5AD"/>
                      </a:solidFill>
                      <a:prstDash val="solid"/>
                      <a:round/>
                      <a:headEnd type="none" w="med" len="med"/>
                      <a:tailEnd type="none" w="med" len="med"/>
                    </a:lnL>
                    <a:lnR w="9677" cap="flat" cmpd="sng" algn="ctr">
                      <a:solidFill>
                        <a:srgbClr val="07A5AD"/>
                      </a:solidFill>
                      <a:prstDash val="solid"/>
                      <a:round/>
                      <a:headEnd type="none" w="med" len="med"/>
                      <a:tailEnd type="none" w="med" len="med"/>
                    </a:lnR>
                    <a:lnT w="9677" cap="flat" cmpd="sng" algn="ctr">
                      <a:solidFill>
                        <a:srgbClr val="07A5AD"/>
                      </a:solidFill>
                      <a:prstDash val="solid"/>
                      <a:round/>
                      <a:headEnd type="none" w="med" len="med"/>
                      <a:tailEnd type="none" w="med" len="med"/>
                    </a:lnT>
                    <a:lnB w="9677" cap="flat" cmpd="sng" algn="ctr">
                      <a:solidFill>
                        <a:srgbClr val="07A5AD"/>
                      </a:solidFill>
                      <a:prstDash val="solid"/>
                      <a:round/>
                      <a:headEnd type="none" w="med" len="med"/>
                      <a:tailEnd type="none" w="med" len="med"/>
                    </a:lnB>
                    <a:solidFill>
                      <a:srgbClr val="B5EAEF"/>
                    </a:solidFill>
                  </a:tcPr>
                </a:tc>
                <a:tc vMerge="1">
                  <a:txBody>
                    <a:bodyPr/>
                    <a:lstStyle/>
                    <a:p>
                      <a:pPr algn="l" fontAlgn="base"/>
                      <a:endParaRPr lang="en-US" b="0" i="0" dirty="0">
                        <a:solidFill>
                          <a:srgbClr val="000000"/>
                        </a:solidFill>
                        <a:effectLst/>
                      </a:endParaRPr>
                    </a:p>
                  </a:txBody>
                  <a:tcPr>
                    <a:lnL w="9677" cap="flat" cmpd="sng" algn="ctr">
                      <a:solidFill>
                        <a:srgbClr val="07A5AD"/>
                      </a:solidFill>
                      <a:prstDash val="solid"/>
                      <a:round/>
                      <a:headEnd type="none" w="med" len="med"/>
                      <a:tailEnd type="none" w="med" len="med"/>
                    </a:lnL>
                    <a:lnR w="9677" cap="flat" cmpd="sng" algn="ctr">
                      <a:solidFill>
                        <a:srgbClr val="07A5AD"/>
                      </a:solidFill>
                      <a:prstDash val="solid"/>
                      <a:round/>
                      <a:headEnd type="none" w="med" len="med"/>
                      <a:tailEnd type="none" w="med" len="med"/>
                    </a:lnR>
                    <a:lnT w="9677" cap="flat" cmpd="sng" algn="ctr">
                      <a:solidFill>
                        <a:srgbClr val="07A5AD"/>
                      </a:solidFill>
                      <a:prstDash val="solid"/>
                      <a:round/>
                      <a:headEnd type="none" w="med" len="med"/>
                      <a:tailEnd type="none" w="med" len="med"/>
                    </a:lnT>
                    <a:lnB w="9677" cap="flat" cmpd="sng" algn="ctr">
                      <a:solidFill>
                        <a:srgbClr val="07A5AD"/>
                      </a:solidFill>
                      <a:prstDash val="solid"/>
                      <a:round/>
                      <a:headEnd type="none" w="med" len="med"/>
                      <a:tailEnd type="none" w="med" len="med"/>
                    </a:lnB>
                    <a:solidFill>
                      <a:srgbClr val="B5EAEF"/>
                    </a:solidFill>
                  </a:tcPr>
                </a:tc>
                <a:extLst>
                  <a:ext uri="{0D108BD9-81ED-4DB2-BD59-A6C34878D82A}">
                    <a16:rowId xmlns:a16="http://schemas.microsoft.com/office/drawing/2014/main" val="1555846339"/>
                  </a:ext>
                </a:extLst>
              </a:tr>
              <a:tr h="448231">
                <a:tc>
                  <a:txBody>
                    <a:bodyPr/>
                    <a:lstStyle/>
                    <a:p>
                      <a:pPr algn="l" fontAlgn="base"/>
                      <a:r>
                        <a:rPr lang="en-US" sz="1400" b="0" i="0" dirty="0">
                          <a:solidFill>
                            <a:srgbClr val="000000"/>
                          </a:solidFill>
                          <a:effectLst/>
                          <a:latin typeface="Times New Roman" panose="02020603050405020304" pitchFamily="18" charset="0"/>
                          <a:cs typeface="Times New Roman" panose="02020603050405020304" pitchFamily="18" charset="0"/>
                        </a:rPr>
                        <a:t>Training </a:t>
                      </a:r>
                    </a:p>
                  </a:txBody>
                  <a:tcPr marL="68580" marR="68580" marT="34290" marB="34290">
                    <a:lnL w="9677" cap="flat" cmpd="sng" algn="ctr">
                      <a:solidFill>
                        <a:srgbClr val="07A5AD"/>
                      </a:solidFill>
                      <a:prstDash val="solid"/>
                      <a:round/>
                      <a:headEnd type="none" w="med" len="med"/>
                      <a:tailEnd type="none" w="med" len="med"/>
                    </a:lnL>
                    <a:lnR w="9677" cap="flat" cmpd="sng" algn="ctr">
                      <a:solidFill>
                        <a:srgbClr val="07A5AD"/>
                      </a:solidFill>
                      <a:prstDash val="solid"/>
                      <a:round/>
                      <a:headEnd type="none" w="med" len="med"/>
                      <a:tailEnd type="none" w="med" len="med"/>
                    </a:lnR>
                    <a:lnT w="9677" cap="flat" cmpd="sng" algn="ctr">
                      <a:solidFill>
                        <a:srgbClr val="07A5AD"/>
                      </a:solidFill>
                      <a:prstDash val="solid"/>
                      <a:round/>
                      <a:headEnd type="none" w="med" len="med"/>
                      <a:tailEnd type="none" w="med" len="med"/>
                    </a:lnT>
                    <a:lnB w="9677" cap="flat" cmpd="sng" algn="ctr">
                      <a:solidFill>
                        <a:srgbClr val="07A5AD"/>
                      </a:solidFill>
                      <a:prstDash val="solid"/>
                      <a:round/>
                      <a:headEnd type="none" w="med" len="med"/>
                      <a:tailEnd type="none" w="med" len="med"/>
                    </a:lnB>
                    <a:solidFill>
                      <a:srgbClr val="B5EAEF"/>
                    </a:solidFill>
                  </a:tcPr>
                </a:tc>
                <a:tc>
                  <a:txBody>
                    <a:bodyPr/>
                    <a:lstStyle/>
                    <a:p>
                      <a:pPr algn="l" fontAlgn="base"/>
                      <a:r>
                        <a:rPr lang="en-US" sz="1400" b="0" i="0" dirty="0">
                          <a:solidFill>
                            <a:srgbClr val="000000"/>
                          </a:solidFill>
                          <a:effectLst/>
                          <a:latin typeface="Times New Roman" panose="02020603050405020304" pitchFamily="18" charset="0"/>
                          <a:cs typeface="Times New Roman" panose="02020603050405020304" pitchFamily="18" charset="0"/>
                        </a:rPr>
                        <a:t>12,000 </a:t>
                      </a:r>
                    </a:p>
                  </a:txBody>
                  <a:tcPr marL="68580" marR="68580" marT="34290" marB="34290">
                    <a:lnL w="9677" cap="flat" cmpd="sng" algn="ctr">
                      <a:solidFill>
                        <a:srgbClr val="07A5AD"/>
                      </a:solidFill>
                      <a:prstDash val="solid"/>
                      <a:round/>
                      <a:headEnd type="none" w="med" len="med"/>
                      <a:tailEnd type="none" w="med" len="med"/>
                    </a:lnL>
                    <a:lnR w="9677" cap="flat" cmpd="sng" algn="ctr">
                      <a:solidFill>
                        <a:srgbClr val="07A5AD"/>
                      </a:solidFill>
                      <a:prstDash val="solid"/>
                      <a:round/>
                      <a:headEnd type="none" w="med" len="med"/>
                      <a:tailEnd type="none" w="med" len="med"/>
                    </a:lnR>
                    <a:lnT w="9677" cap="flat" cmpd="sng" algn="ctr">
                      <a:solidFill>
                        <a:srgbClr val="07A5AD"/>
                      </a:solidFill>
                      <a:prstDash val="solid"/>
                      <a:round/>
                      <a:headEnd type="none" w="med" len="med"/>
                      <a:tailEnd type="none" w="med" len="med"/>
                    </a:lnT>
                    <a:lnB w="9677" cap="flat" cmpd="sng" algn="ctr">
                      <a:solidFill>
                        <a:srgbClr val="07A5AD"/>
                      </a:solidFill>
                      <a:prstDash val="solid"/>
                      <a:round/>
                      <a:headEnd type="none" w="med" len="med"/>
                      <a:tailEnd type="none" w="med" len="med"/>
                    </a:lnB>
                    <a:solidFill>
                      <a:srgbClr val="B5EAEF"/>
                    </a:solidFill>
                  </a:tcPr>
                </a:tc>
                <a:tc rowSpan="2">
                  <a:txBody>
                    <a:bodyPr/>
                    <a:lstStyle/>
                    <a:p>
                      <a:pPr algn="l" fontAlgn="base"/>
                      <a:r>
                        <a:rPr lang="en-US" sz="1400" b="0" i="0" dirty="0">
                          <a:solidFill>
                            <a:srgbClr val="000000"/>
                          </a:solidFill>
                          <a:effectLst/>
                          <a:latin typeface="Times New Roman" panose="02020603050405020304" pitchFamily="18" charset="0"/>
                          <a:cs typeface="Times New Roman" panose="02020603050405020304" pitchFamily="18" charset="0"/>
                        </a:rPr>
                        <a:t>Improved cycle time</a:t>
                      </a:r>
                    </a:p>
                  </a:txBody>
                  <a:tcPr marL="68580" marR="68580" marT="34290" marB="34290">
                    <a:lnL w="9677" cap="flat" cmpd="sng" algn="ctr">
                      <a:solidFill>
                        <a:srgbClr val="07A5AD"/>
                      </a:solidFill>
                      <a:prstDash val="solid"/>
                      <a:round/>
                      <a:headEnd type="none" w="med" len="med"/>
                      <a:tailEnd type="none" w="med" len="med"/>
                    </a:lnL>
                    <a:lnR w="9677" cap="flat" cmpd="sng" algn="ctr">
                      <a:solidFill>
                        <a:srgbClr val="07A5AD"/>
                      </a:solidFill>
                      <a:prstDash val="solid"/>
                      <a:round/>
                      <a:headEnd type="none" w="med" len="med"/>
                      <a:tailEnd type="none" w="med" len="med"/>
                    </a:lnR>
                    <a:lnT w="9677" cap="flat" cmpd="sng" algn="ctr">
                      <a:solidFill>
                        <a:srgbClr val="07A5AD"/>
                      </a:solidFill>
                      <a:prstDash val="solid"/>
                      <a:round/>
                      <a:headEnd type="none" w="med" len="med"/>
                      <a:tailEnd type="none" w="med" len="med"/>
                    </a:lnT>
                    <a:lnB w="9677" cap="flat" cmpd="sng" algn="ctr">
                      <a:solidFill>
                        <a:srgbClr val="07A5AD"/>
                      </a:solidFill>
                      <a:prstDash val="solid"/>
                      <a:round/>
                      <a:headEnd type="none" w="med" len="med"/>
                      <a:tailEnd type="none" w="med" len="med"/>
                    </a:lnB>
                    <a:solidFill>
                      <a:srgbClr val="B5EAEF"/>
                    </a:solidFill>
                  </a:tcPr>
                </a:tc>
                <a:tc rowSpan="2">
                  <a:txBody>
                    <a:bodyPr/>
                    <a:lstStyle/>
                    <a:p>
                      <a:pPr algn="l" fontAlgn="base"/>
                      <a:r>
                        <a:rPr lang="en-US" sz="1400" b="0" i="0" dirty="0">
                          <a:solidFill>
                            <a:srgbClr val="000000"/>
                          </a:solidFill>
                          <a:effectLst/>
                          <a:latin typeface="Times New Roman" panose="02020603050405020304" pitchFamily="18" charset="0"/>
                          <a:cs typeface="Times New Roman" panose="02020603050405020304" pitchFamily="18" charset="0"/>
                        </a:rPr>
                        <a:t>47,500 </a:t>
                      </a:r>
                    </a:p>
                  </a:txBody>
                  <a:tcPr marL="68580" marR="68580" marT="34290" marB="34290">
                    <a:lnL w="9677" cap="flat" cmpd="sng" algn="ctr">
                      <a:solidFill>
                        <a:srgbClr val="07A5AD"/>
                      </a:solidFill>
                      <a:prstDash val="solid"/>
                      <a:round/>
                      <a:headEnd type="none" w="med" len="med"/>
                      <a:tailEnd type="none" w="med" len="med"/>
                    </a:lnL>
                    <a:lnR w="9677" cap="flat" cmpd="sng" algn="ctr">
                      <a:solidFill>
                        <a:srgbClr val="07A5AD"/>
                      </a:solidFill>
                      <a:prstDash val="solid"/>
                      <a:round/>
                      <a:headEnd type="none" w="med" len="med"/>
                      <a:tailEnd type="none" w="med" len="med"/>
                    </a:lnR>
                    <a:lnT w="9677" cap="flat" cmpd="sng" algn="ctr">
                      <a:solidFill>
                        <a:srgbClr val="07A5AD"/>
                      </a:solidFill>
                      <a:prstDash val="solid"/>
                      <a:round/>
                      <a:headEnd type="none" w="med" len="med"/>
                      <a:tailEnd type="none" w="med" len="med"/>
                    </a:lnT>
                    <a:lnB w="9677" cap="flat" cmpd="sng" algn="ctr">
                      <a:solidFill>
                        <a:srgbClr val="07A5AD"/>
                      </a:solidFill>
                      <a:prstDash val="solid"/>
                      <a:round/>
                      <a:headEnd type="none" w="med" len="med"/>
                      <a:tailEnd type="none" w="med" len="med"/>
                    </a:lnB>
                    <a:solidFill>
                      <a:srgbClr val="B5EAEF"/>
                    </a:solidFill>
                  </a:tcPr>
                </a:tc>
                <a:extLst>
                  <a:ext uri="{0D108BD9-81ED-4DB2-BD59-A6C34878D82A}">
                    <a16:rowId xmlns:a16="http://schemas.microsoft.com/office/drawing/2014/main" val="2668785044"/>
                  </a:ext>
                </a:extLst>
              </a:tr>
              <a:tr h="448231">
                <a:tc>
                  <a:txBody>
                    <a:bodyPr/>
                    <a:lstStyle/>
                    <a:p>
                      <a:pPr algn="l" fontAlgn="base"/>
                      <a:r>
                        <a:rPr lang="en-US" sz="1400" b="0" i="0" dirty="0">
                          <a:solidFill>
                            <a:srgbClr val="000000"/>
                          </a:solidFill>
                          <a:effectLst/>
                          <a:latin typeface="Times New Roman" panose="02020603050405020304" pitchFamily="18" charset="0"/>
                          <a:cs typeface="Times New Roman" panose="02020603050405020304" pitchFamily="18" charset="0"/>
                        </a:rPr>
                        <a:t>Work effort</a:t>
                      </a:r>
                    </a:p>
                  </a:txBody>
                  <a:tcPr marL="68580" marR="68580" marT="34290" marB="34290">
                    <a:lnL w="9677" cap="flat" cmpd="sng" algn="ctr">
                      <a:solidFill>
                        <a:srgbClr val="07A5AD"/>
                      </a:solidFill>
                      <a:prstDash val="solid"/>
                      <a:round/>
                      <a:headEnd type="none" w="med" len="med"/>
                      <a:tailEnd type="none" w="med" len="med"/>
                    </a:lnL>
                    <a:lnR w="9677" cap="flat" cmpd="sng" algn="ctr">
                      <a:solidFill>
                        <a:srgbClr val="07A5AD"/>
                      </a:solidFill>
                      <a:prstDash val="solid"/>
                      <a:round/>
                      <a:headEnd type="none" w="med" len="med"/>
                      <a:tailEnd type="none" w="med" len="med"/>
                    </a:lnR>
                    <a:lnT w="9677" cap="flat" cmpd="sng" algn="ctr">
                      <a:solidFill>
                        <a:srgbClr val="07A5AD"/>
                      </a:solidFill>
                      <a:prstDash val="solid"/>
                      <a:round/>
                      <a:headEnd type="none" w="med" len="med"/>
                      <a:tailEnd type="none" w="med" len="med"/>
                    </a:lnT>
                    <a:lnB w="9677" cap="flat" cmpd="sng" algn="ctr">
                      <a:solidFill>
                        <a:srgbClr val="07A5AD"/>
                      </a:solidFill>
                      <a:prstDash val="solid"/>
                      <a:round/>
                      <a:headEnd type="none" w="med" len="med"/>
                      <a:tailEnd type="none" w="med" len="med"/>
                    </a:lnB>
                    <a:solidFill>
                      <a:srgbClr val="B5EAEF"/>
                    </a:solidFill>
                  </a:tcPr>
                </a:tc>
                <a:tc>
                  <a:txBody>
                    <a:bodyPr/>
                    <a:lstStyle/>
                    <a:p>
                      <a:pPr algn="l" fontAlgn="base"/>
                      <a:r>
                        <a:rPr lang="en-US" sz="1400" b="0" i="0" dirty="0">
                          <a:solidFill>
                            <a:srgbClr val="000000"/>
                          </a:solidFill>
                          <a:effectLst/>
                          <a:latin typeface="Times New Roman" panose="02020603050405020304" pitchFamily="18" charset="0"/>
                          <a:cs typeface="Times New Roman" panose="02020603050405020304" pitchFamily="18" charset="0"/>
                        </a:rPr>
                        <a:t>50,000 </a:t>
                      </a:r>
                    </a:p>
                  </a:txBody>
                  <a:tcPr marL="68580" marR="68580" marT="34290" marB="34290">
                    <a:lnL w="9677" cap="flat" cmpd="sng" algn="ctr">
                      <a:solidFill>
                        <a:srgbClr val="07A5AD"/>
                      </a:solidFill>
                      <a:prstDash val="solid"/>
                      <a:round/>
                      <a:headEnd type="none" w="med" len="med"/>
                      <a:tailEnd type="none" w="med" len="med"/>
                    </a:lnL>
                    <a:lnR w="9677" cap="flat" cmpd="sng" algn="ctr">
                      <a:solidFill>
                        <a:srgbClr val="07A5AD"/>
                      </a:solidFill>
                      <a:prstDash val="solid"/>
                      <a:round/>
                      <a:headEnd type="none" w="med" len="med"/>
                      <a:tailEnd type="none" w="med" len="med"/>
                    </a:lnR>
                    <a:lnT w="9677" cap="flat" cmpd="sng" algn="ctr">
                      <a:solidFill>
                        <a:srgbClr val="07A5AD"/>
                      </a:solidFill>
                      <a:prstDash val="solid"/>
                      <a:round/>
                      <a:headEnd type="none" w="med" len="med"/>
                      <a:tailEnd type="none" w="med" len="med"/>
                    </a:lnT>
                    <a:lnB w="9677" cap="flat" cmpd="sng" algn="ctr">
                      <a:solidFill>
                        <a:srgbClr val="07A5AD"/>
                      </a:solidFill>
                      <a:prstDash val="solid"/>
                      <a:round/>
                      <a:headEnd type="none" w="med" len="med"/>
                      <a:tailEnd type="none" w="med" len="med"/>
                    </a:lnB>
                    <a:solidFill>
                      <a:srgbClr val="B5EAEF"/>
                    </a:solidFill>
                  </a:tcPr>
                </a:tc>
                <a:tc vMerge="1">
                  <a:txBody>
                    <a:bodyPr/>
                    <a:lstStyle/>
                    <a:p>
                      <a:pPr algn="l" fontAlgn="base"/>
                      <a:endParaRPr lang="en-US" b="0" i="0" dirty="0">
                        <a:solidFill>
                          <a:srgbClr val="000000"/>
                        </a:solidFill>
                        <a:effectLst/>
                      </a:endParaRPr>
                    </a:p>
                  </a:txBody>
                  <a:tcPr>
                    <a:lnL w="9677" cap="flat" cmpd="sng" algn="ctr">
                      <a:solidFill>
                        <a:srgbClr val="07A5AD"/>
                      </a:solidFill>
                      <a:prstDash val="solid"/>
                      <a:round/>
                      <a:headEnd type="none" w="med" len="med"/>
                      <a:tailEnd type="none" w="med" len="med"/>
                    </a:lnL>
                    <a:lnR w="9677" cap="flat" cmpd="sng" algn="ctr">
                      <a:solidFill>
                        <a:srgbClr val="07A5AD"/>
                      </a:solidFill>
                      <a:prstDash val="solid"/>
                      <a:round/>
                      <a:headEnd type="none" w="med" len="med"/>
                      <a:tailEnd type="none" w="med" len="med"/>
                    </a:lnR>
                    <a:lnT w="9677" cap="flat" cmpd="sng" algn="ctr">
                      <a:solidFill>
                        <a:srgbClr val="07A5AD"/>
                      </a:solidFill>
                      <a:prstDash val="solid"/>
                      <a:round/>
                      <a:headEnd type="none" w="med" len="med"/>
                      <a:tailEnd type="none" w="med" len="med"/>
                    </a:lnT>
                    <a:lnB w="9677" cap="flat" cmpd="sng" algn="ctr">
                      <a:solidFill>
                        <a:srgbClr val="07A5AD"/>
                      </a:solidFill>
                      <a:prstDash val="solid"/>
                      <a:round/>
                      <a:headEnd type="none" w="med" len="med"/>
                      <a:tailEnd type="none" w="med" len="med"/>
                    </a:lnB>
                    <a:solidFill>
                      <a:srgbClr val="B5EAEF"/>
                    </a:solidFill>
                  </a:tcPr>
                </a:tc>
                <a:tc vMerge="1">
                  <a:txBody>
                    <a:bodyPr/>
                    <a:lstStyle/>
                    <a:p>
                      <a:pPr algn="l" fontAlgn="base"/>
                      <a:endParaRPr lang="en-US" b="0" i="0" dirty="0">
                        <a:solidFill>
                          <a:srgbClr val="000000"/>
                        </a:solidFill>
                        <a:effectLst/>
                      </a:endParaRPr>
                    </a:p>
                  </a:txBody>
                  <a:tcPr>
                    <a:lnL w="9677" cap="flat" cmpd="sng" algn="ctr">
                      <a:solidFill>
                        <a:srgbClr val="07A5AD"/>
                      </a:solidFill>
                      <a:prstDash val="solid"/>
                      <a:round/>
                      <a:headEnd type="none" w="med" len="med"/>
                      <a:tailEnd type="none" w="med" len="med"/>
                    </a:lnL>
                    <a:lnR w="9677" cap="flat" cmpd="sng" algn="ctr">
                      <a:solidFill>
                        <a:srgbClr val="07A5AD"/>
                      </a:solidFill>
                      <a:prstDash val="solid"/>
                      <a:round/>
                      <a:headEnd type="none" w="med" len="med"/>
                      <a:tailEnd type="none" w="med" len="med"/>
                    </a:lnR>
                    <a:lnT w="9677" cap="flat" cmpd="sng" algn="ctr">
                      <a:solidFill>
                        <a:srgbClr val="07A5AD"/>
                      </a:solidFill>
                      <a:prstDash val="solid"/>
                      <a:round/>
                      <a:headEnd type="none" w="med" len="med"/>
                      <a:tailEnd type="none" w="med" len="med"/>
                    </a:lnT>
                    <a:lnB w="9677" cap="flat" cmpd="sng" algn="ctr">
                      <a:solidFill>
                        <a:srgbClr val="07A5AD"/>
                      </a:solidFill>
                      <a:prstDash val="solid"/>
                      <a:round/>
                      <a:headEnd type="none" w="med" len="med"/>
                      <a:tailEnd type="none" w="med" len="med"/>
                    </a:lnB>
                    <a:solidFill>
                      <a:srgbClr val="B5EAEF"/>
                    </a:solidFill>
                  </a:tcPr>
                </a:tc>
                <a:extLst>
                  <a:ext uri="{0D108BD9-81ED-4DB2-BD59-A6C34878D82A}">
                    <a16:rowId xmlns:a16="http://schemas.microsoft.com/office/drawing/2014/main" val="3281755924"/>
                  </a:ext>
                </a:extLst>
              </a:tr>
              <a:tr h="448231">
                <a:tc>
                  <a:txBody>
                    <a:bodyPr/>
                    <a:lstStyle/>
                    <a:p>
                      <a:pPr algn="l" fontAlgn="base"/>
                      <a:r>
                        <a:rPr lang="en-US" sz="1400" b="0" i="0" dirty="0">
                          <a:solidFill>
                            <a:schemeClr val="accent2">
                              <a:lumMod val="50000"/>
                            </a:schemeClr>
                          </a:solidFill>
                          <a:effectLst/>
                          <a:latin typeface="Times New Roman" panose="02020603050405020304" pitchFamily="18" charset="0"/>
                          <a:cs typeface="Times New Roman" panose="02020603050405020304" pitchFamily="18" charset="0"/>
                        </a:rPr>
                        <a:t>Total</a:t>
                      </a:r>
                    </a:p>
                  </a:txBody>
                  <a:tcPr marL="68580" marR="68580" marT="34290" marB="34290">
                    <a:lnL w="9677" cap="flat" cmpd="sng" algn="ctr">
                      <a:solidFill>
                        <a:srgbClr val="07A5AD"/>
                      </a:solidFill>
                      <a:prstDash val="solid"/>
                      <a:round/>
                      <a:headEnd type="none" w="med" len="med"/>
                      <a:tailEnd type="none" w="med" len="med"/>
                    </a:lnL>
                    <a:lnR w="9677" cap="flat" cmpd="sng" algn="ctr">
                      <a:solidFill>
                        <a:srgbClr val="07A5AD"/>
                      </a:solidFill>
                      <a:prstDash val="solid"/>
                      <a:round/>
                      <a:headEnd type="none" w="med" len="med"/>
                      <a:tailEnd type="none" w="med" len="med"/>
                    </a:lnR>
                    <a:lnT w="9677" cap="flat" cmpd="sng" algn="ctr">
                      <a:solidFill>
                        <a:srgbClr val="07A5AD"/>
                      </a:solidFill>
                      <a:prstDash val="solid"/>
                      <a:round/>
                      <a:headEnd type="none" w="med" len="med"/>
                      <a:tailEnd type="none" w="med" len="med"/>
                    </a:lnT>
                    <a:lnB w="9677" cap="flat" cmpd="sng" algn="ctr">
                      <a:solidFill>
                        <a:srgbClr val="07A5AD"/>
                      </a:solidFill>
                      <a:prstDash val="solid"/>
                      <a:round/>
                      <a:headEnd type="none" w="med" len="med"/>
                      <a:tailEnd type="none" w="med" len="med"/>
                    </a:lnB>
                    <a:solidFill>
                      <a:srgbClr val="B5EAEF"/>
                    </a:solidFill>
                  </a:tcPr>
                </a:tc>
                <a:tc>
                  <a:txBody>
                    <a:bodyPr/>
                    <a:lstStyle/>
                    <a:p>
                      <a:pPr algn="l" fontAlgn="base"/>
                      <a:r>
                        <a:rPr lang="en-US" sz="1400" b="0" i="0" dirty="0">
                          <a:solidFill>
                            <a:srgbClr val="000000"/>
                          </a:solidFill>
                          <a:effectLst/>
                          <a:latin typeface="Times New Roman" panose="02020603050405020304" pitchFamily="18" charset="0"/>
                          <a:cs typeface="Times New Roman" panose="02020603050405020304" pitchFamily="18" charset="0"/>
                        </a:rPr>
                        <a:t>105,000 </a:t>
                      </a:r>
                    </a:p>
                  </a:txBody>
                  <a:tcPr marL="68580" marR="68580" marT="34290" marB="34290">
                    <a:lnL w="9677" cap="flat" cmpd="sng" algn="ctr">
                      <a:solidFill>
                        <a:srgbClr val="07A5AD"/>
                      </a:solidFill>
                      <a:prstDash val="solid"/>
                      <a:round/>
                      <a:headEnd type="none" w="med" len="med"/>
                      <a:tailEnd type="none" w="med" len="med"/>
                    </a:lnL>
                    <a:lnR w="9677" cap="flat" cmpd="sng" algn="ctr">
                      <a:solidFill>
                        <a:srgbClr val="07A5AD"/>
                      </a:solidFill>
                      <a:prstDash val="solid"/>
                      <a:round/>
                      <a:headEnd type="none" w="med" len="med"/>
                      <a:tailEnd type="none" w="med" len="med"/>
                    </a:lnR>
                    <a:lnT w="9677" cap="flat" cmpd="sng" algn="ctr">
                      <a:solidFill>
                        <a:srgbClr val="07A5AD"/>
                      </a:solidFill>
                      <a:prstDash val="solid"/>
                      <a:round/>
                      <a:headEnd type="none" w="med" len="med"/>
                      <a:tailEnd type="none" w="med" len="med"/>
                    </a:lnT>
                    <a:lnB w="9677" cap="flat" cmpd="sng" algn="ctr">
                      <a:solidFill>
                        <a:srgbClr val="07A5AD"/>
                      </a:solidFill>
                      <a:prstDash val="solid"/>
                      <a:round/>
                      <a:headEnd type="none" w="med" len="med"/>
                      <a:tailEnd type="none" w="med" len="med"/>
                    </a:lnB>
                    <a:solidFill>
                      <a:srgbClr val="B5EAEF"/>
                    </a:solidFill>
                  </a:tcPr>
                </a:tc>
                <a:tc>
                  <a:txBody>
                    <a:bodyPr/>
                    <a:lstStyle/>
                    <a:p>
                      <a:pPr algn="l" fontAlgn="base"/>
                      <a:r>
                        <a:rPr lang="en-US" sz="1400" b="0" i="0" dirty="0">
                          <a:solidFill>
                            <a:schemeClr val="accent2">
                              <a:lumMod val="50000"/>
                            </a:schemeClr>
                          </a:solidFill>
                          <a:effectLst/>
                          <a:latin typeface="Times New Roman" panose="02020603050405020304" pitchFamily="18" charset="0"/>
                          <a:cs typeface="Times New Roman" panose="02020603050405020304" pitchFamily="18" charset="0"/>
                        </a:rPr>
                        <a:t>Total</a:t>
                      </a:r>
                    </a:p>
                  </a:txBody>
                  <a:tcPr marL="68580" marR="68580" marT="34290" marB="34290">
                    <a:lnL w="9677" cap="flat" cmpd="sng" algn="ctr">
                      <a:solidFill>
                        <a:srgbClr val="07A5AD"/>
                      </a:solidFill>
                      <a:prstDash val="solid"/>
                      <a:round/>
                      <a:headEnd type="none" w="med" len="med"/>
                      <a:tailEnd type="none" w="med" len="med"/>
                    </a:lnL>
                    <a:lnR w="9677" cap="flat" cmpd="sng" algn="ctr">
                      <a:solidFill>
                        <a:srgbClr val="07A5AD"/>
                      </a:solidFill>
                      <a:prstDash val="solid"/>
                      <a:round/>
                      <a:headEnd type="none" w="med" len="med"/>
                      <a:tailEnd type="none" w="med" len="med"/>
                    </a:lnR>
                    <a:lnT w="9677" cap="flat" cmpd="sng" algn="ctr">
                      <a:solidFill>
                        <a:srgbClr val="07A5AD"/>
                      </a:solidFill>
                      <a:prstDash val="solid"/>
                      <a:round/>
                      <a:headEnd type="none" w="med" len="med"/>
                      <a:tailEnd type="none" w="med" len="med"/>
                    </a:lnT>
                    <a:lnB w="9677" cap="flat" cmpd="sng" algn="ctr">
                      <a:solidFill>
                        <a:srgbClr val="07A5AD"/>
                      </a:solidFill>
                      <a:prstDash val="solid"/>
                      <a:round/>
                      <a:headEnd type="none" w="med" len="med"/>
                      <a:tailEnd type="none" w="med" len="med"/>
                    </a:lnB>
                    <a:solidFill>
                      <a:srgbClr val="B5EAEF"/>
                    </a:solidFill>
                  </a:tcPr>
                </a:tc>
                <a:tc>
                  <a:txBody>
                    <a:bodyPr/>
                    <a:lstStyle/>
                    <a:p>
                      <a:pPr algn="l" fontAlgn="base"/>
                      <a:r>
                        <a:rPr lang="en-US" sz="1400" b="0" i="0" dirty="0">
                          <a:solidFill>
                            <a:srgbClr val="000000"/>
                          </a:solidFill>
                          <a:effectLst/>
                          <a:latin typeface="Times New Roman" panose="02020603050405020304" pitchFamily="18" charset="0"/>
                          <a:cs typeface="Times New Roman" panose="02020603050405020304" pitchFamily="18" charset="0"/>
                        </a:rPr>
                        <a:t>117,500</a:t>
                      </a:r>
                    </a:p>
                  </a:txBody>
                  <a:tcPr marL="68580" marR="68580" marT="34290" marB="34290">
                    <a:lnL w="9677" cap="flat" cmpd="sng" algn="ctr">
                      <a:solidFill>
                        <a:srgbClr val="07A5AD"/>
                      </a:solidFill>
                      <a:prstDash val="solid"/>
                      <a:round/>
                      <a:headEnd type="none" w="med" len="med"/>
                      <a:tailEnd type="none" w="med" len="med"/>
                    </a:lnL>
                    <a:lnR w="9677" cap="flat" cmpd="sng" algn="ctr">
                      <a:solidFill>
                        <a:srgbClr val="07A5AD"/>
                      </a:solidFill>
                      <a:prstDash val="solid"/>
                      <a:round/>
                      <a:headEnd type="none" w="med" len="med"/>
                      <a:tailEnd type="none" w="med" len="med"/>
                    </a:lnR>
                    <a:lnT w="9677" cap="flat" cmpd="sng" algn="ctr">
                      <a:solidFill>
                        <a:srgbClr val="07A5AD"/>
                      </a:solidFill>
                      <a:prstDash val="solid"/>
                      <a:round/>
                      <a:headEnd type="none" w="med" len="med"/>
                      <a:tailEnd type="none" w="med" len="med"/>
                    </a:lnT>
                    <a:lnB w="9677" cap="flat" cmpd="sng" algn="ctr">
                      <a:solidFill>
                        <a:srgbClr val="07A5AD"/>
                      </a:solidFill>
                      <a:prstDash val="solid"/>
                      <a:round/>
                      <a:headEnd type="none" w="med" len="med"/>
                      <a:tailEnd type="none" w="med" len="med"/>
                    </a:lnB>
                    <a:solidFill>
                      <a:srgbClr val="B5EAEF"/>
                    </a:solidFill>
                  </a:tcPr>
                </a:tc>
                <a:extLst>
                  <a:ext uri="{0D108BD9-81ED-4DB2-BD59-A6C34878D82A}">
                    <a16:rowId xmlns:a16="http://schemas.microsoft.com/office/drawing/2014/main" val="1594612907"/>
                  </a:ext>
                </a:extLst>
              </a:tr>
            </a:tbl>
          </a:graphicData>
        </a:graphic>
      </p:graphicFrame>
      <p:sp>
        <p:nvSpPr>
          <p:cNvPr id="5" name="TextBox 4">
            <a:extLst>
              <a:ext uri="{FF2B5EF4-FFF2-40B4-BE49-F238E27FC236}">
                <a16:creationId xmlns:a16="http://schemas.microsoft.com/office/drawing/2014/main" id="{253E7B7E-6478-B35B-13F3-10C17743E4F7}"/>
              </a:ext>
            </a:extLst>
          </p:cNvPr>
          <p:cNvSpPr txBox="1"/>
          <p:nvPr/>
        </p:nvSpPr>
        <p:spPr>
          <a:xfrm>
            <a:off x="1420318" y="4432611"/>
            <a:ext cx="5416826" cy="523220"/>
          </a:xfrm>
          <a:prstGeom prst="rect">
            <a:avLst/>
          </a:prstGeom>
          <a:noFill/>
        </p:spPr>
        <p:txBody>
          <a:bodyPr wrap="square" rtlCol="0">
            <a:spAutoFit/>
          </a:bodyPr>
          <a:lstStyle/>
          <a:p>
            <a:r>
              <a:rPr lang="en-US" b="1" dirty="0">
                <a:highlight>
                  <a:srgbClr val="C0C0C0"/>
                </a:highlight>
              </a:rPr>
              <a:t>ROI = (117,500 – 105,000) / 105,000 = 11.9048%</a:t>
            </a:r>
          </a:p>
          <a:p>
            <a:r>
              <a:rPr lang="en-US" b="1" dirty="0">
                <a:highlight>
                  <a:srgbClr val="C0C0C0"/>
                </a:highlight>
              </a:rPr>
              <a:t>Net Benefit = 12,500 $</a:t>
            </a:r>
          </a:p>
        </p:txBody>
      </p:sp>
    </p:spTree>
    <p:extLst>
      <p:ext uri="{BB962C8B-B14F-4D97-AF65-F5344CB8AC3E}">
        <p14:creationId xmlns:p14="http://schemas.microsoft.com/office/powerpoint/2010/main" val="3935454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9" name="Google Shape;219;p28"/>
          <p:cNvSpPr txBox="1">
            <a:spLocks noGrp="1"/>
          </p:cNvSpPr>
          <p:nvPr>
            <p:ph type="body" idx="1"/>
          </p:nvPr>
        </p:nvSpPr>
        <p:spPr>
          <a:xfrm>
            <a:off x="720000" y="914400"/>
            <a:ext cx="7689600" cy="3901500"/>
          </a:xfrm>
          <a:prstGeom prst="rect">
            <a:avLst/>
          </a:prstGeom>
        </p:spPr>
        <p:txBody>
          <a:bodyPr spcFirstLastPara="1" wrap="square" lIns="0" tIns="0" rIns="0" bIns="0" anchor="t" anchorCtr="0">
            <a:noAutofit/>
          </a:bodyPr>
          <a:lstStyle/>
          <a:p>
            <a:pPr marL="152400" lvl="0" indent="0">
              <a:buClr>
                <a:schemeClr val="dk2"/>
              </a:buClr>
              <a:buNone/>
            </a:pPr>
            <a:r>
              <a:rPr lang="en-US" cap="none" dirty="0">
                <a:latin typeface="Times New Roman" panose="02020603050405020304" pitchFamily="18" charset="0"/>
                <a:cs typeface="Times New Roman" panose="02020603050405020304" pitchFamily="18" charset="0"/>
              </a:rPr>
              <a:t>Related knowledge  bases and journalists’ data  The main  functions of  protected a journalists  information  system </a:t>
            </a:r>
            <a:r>
              <a:rPr lang="en-US" cap="none" dirty="0">
                <a:solidFill>
                  <a:srgbClr val="FF0000"/>
                </a:solidFill>
                <a:latin typeface="Times New Roman" panose="02020603050405020304" pitchFamily="18" charset="0"/>
                <a:cs typeface="Times New Roman" panose="02020603050405020304" pitchFamily="18" charset="0"/>
              </a:rPr>
              <a:t>include:</a:t>
            </a:r>
          </a:p>
          <a:p>
            <a:pPr marL="152400" lvl="0" indent="0">
              <a:buClr>
                <a:schemeClr val="dk2"/>
              </a:buClr>
              <a:buNone/>
            </a:pPr>
            <a:r>
              <a:rPr lang="en-US" cap="none" dirty="0">
                <a:latin typeface="Times New Roman" panose="02020603050405020304" pitchFamily="18" charset="0"/>
                <a:cs typeface="Times New Roman" panose="02020603050405020304" pitchFamily="18" charset="0"/>
              </a:rPr>
              <a:t>health insurance, personnel  management, staff list, attendance record, Holiday log , cost and budget management,  and management  of  complex  skills   The  results of research  conducted in wars showed, journalist’s information  systems  need  better technology  to develop, and most  of  the systems  implemented  in terms  of technology  have problems, </a:t>
            </a:r>
          </a:p>
          <a:p>
            <a:pPr marL="152400" indent="0">
              <a:buClr>
                <a:schemeClr val="dk2"/>
              </a:buClr>
              <a:buNone/>
            </a:pPr>
            <a:r>
              <a:rPr lang="en-US" cap="none" dirty="0">
                <a:latin typeface="Times New Roman" panose="02020603050405020304" pitchFamily="18" charset="0"/>
                <a:cs typeface="Times New Roman" panose="02020603050405020304" pitchFamily="18" charset="0"/>
              </a:rPr>
              <a:t>in  addition  to need to know Where there is an urgent need to locate journalists accurately and alert to their presence (this is done via GPS devices) in addition to computers to follow their movement and a database to store all their movements  the presence of LAN network communication and integration between systems .</a:t>
            </a:r>
          </a:p>
          <a:p>
            <a:pPr marL="152400" indent="0">
              <a:buClr>
                <a:schemeClr val="dk2"/>
              </a:buClr>
              <a:buNone/>
            </a:pPr>
            <a:r>
              <a:rPr lang="en-US" cap="none" dirty="0">
                <a:latin typeface="Times New Roman" panose="02020603050405020304" pitchFamily="18" charset="0"/>
                <a:cs typeface="Times New Roman" panose="02020603050405020304" pitchFamily="18" charset="0"/>
              </a:rPr>
              <a:t> Another  study has  stated  that a network’s insufficient speed results in poor performance. Also, despite information systems being implemented for many years, there are contradictory reports of problems with these systems in the USA. In some sturdiest has  been  pointed  out  that  these  systems  are  faced  with  technological  problems  and  lack of electronic communication between  organizations, lack of  proper hardware and software equipment  and shortage of technical staff . </a:t>
            </a:r>
          </a:p>
          <a:p>
            <a:pPr marL="152400" indent="0">
              <a:buClr>
                <a:schemeClr val="dk2"/>
              </a:buClr>
              <a:buNone/>
            </a:pPr>
            <a:r>
              <a:rPr lang="en-US" cap="none" dirty="0">
                <a:latin typeface="Times New Roman" panose="02020603050405020304" pitchFamily="18" charset="0"/>
                <a:cs typeface="Times New Roman" panose="02020603050405020304" pitchFamily="18" charset="0"/>
              </a:rPr>
              <a:t>While other findings have stated necessary infrastructures in terms of additional equipment, a centralized network, a database to deploy a system and access to external databases as s efficient. </a:t>
            </a:r>
          </a:p>
          <a:p>
            <a:pPr marL="152400" indent="0">
              <a:buClr>
                <a:schemeClr val="dk2"/>
              </a:buClr>
              <a:buNone/>
            </a:pPr>
            <a:endParaRPr lang="en-US" cap="none" dirty="0">
              <a:latin typeface="Times New Roman" panose="02020603050405020304" pitchFamily="18" charset="0"/>
              <a:cs typeface="Times New Roman" panose="02020603050405020304" pitchFamily="18" charset="0"/>
            </a:endParaRPr>
          </a:p>
          <a:p>
            <a:pPr marL="152400" indent="0">
              <a:buClr>
                <a:schemeClr val="dk2"/>
              </a:buClr>
              <a:buNone/>
            </a:pPr>
            <a:r>
              <a:rPr lang="en-US" cap="none" dirty="0">
                <a:latin typeface="Times New Roman" panose="02020603050405020304" pitchFamily="18" charset="0"/>
                <a:cs typeface="Times New Roman" panose="02020603050405020304" pitchFamily="18" charset="0"/>
              </a:rPr>
              <a:t>Therefore, in implementing systems, it is necessary to consider various factors, especially technological needs. Given that a system feasibility study and analysis leads to a better understanding of the system and ca n be used to  improve health care delivery  and  enhance  the  function of each component of the system </a:t>
            </a:r>
            <a:r>
              <a:rPr lang="en-US" sz="1100" cap="none" dirty="0">
                <a:latin typeface="Times New Roman" panose="02020603050405020304" pitchFamily="18" charset="0"/>
                <a:cs typeface="Times New Roman" panose="02020603050405020304" pitchFamily="18" charset="0"/>
              </a:rPr>
              <a:t>. </a:t>
            </a:r>
            <a:endParaRPr lang="x-none" sz="1100" cap="none" dirty="0">
              <a:latin typeface="Times New Roman" panose="02020603050405020304" pitchFamily="18" charset="0"/>
              <a:cs typeface="Times New Roman" panose="02020603050405020304" pitchFamily="18" charset="0"/>
            </a:endParaRPr>
          </a:p>
        </p:txBody>
      </p:sp>
      <p:sp>
        <p:nvSpPr>
          <p:cNvPr id="218" name="Google Shape;218;p28"/>
          <p:cNvSpPr txBox="1">
            <a:spLocks noGrp="1"/>
          </p:cNvSpPr>
          <p:nvPr>
            <p:ph type="ctrTitle"/>
          </p:nvPr>
        </p:nvSpPr>
        <p:spPr>
          <a:xfrm>
            <a:off x="720000" y="394691"/>
            <a:ext cx="5933400" cy="422700"/>
          </a:xfrm>
          <a:prstGeom prst="rect">
            <a:avLst/>
          </a:prstGeom>
        </p:spPr>
        <p:txBody>
          <a:bodyPr spcFirstLastPara="1" wrap="square" lIns="91425" tIns="91425" rIns="91425" bIns="91425" anchor="ctr" anchorCtr="0">
            <a:noAutofit/>
          </a:bodyPr>
          <a:lstStyle/>
          <a:p>
            <a:pPr lvl="0" algn="l"/>
            <a:r>
              <a:rPr lang="en-US" altLang="en-US" dirty="0">
                <a:solidFill>
                  <a:srgbClr val="FF0000"/>
                </a:solidFill>
              </a:rPr>
              <a:t>Technical</a:t>
            </a:r>
            <a:r>
              <a:rPr lang="en-US" altLang="en-US" dirty="0"/>
              <a:t> feasibility</a:t>
            </a:r>
            <a:r>
              <a:rPr lang="ar-SA" altLang="en-US" dirty="0"/>
              <a:t>:</a:t>
            </a:r>
            <a:endParaRPr dirty="0"/>
          </a:p>
        </p:txBody>
      </p:sp>
    </p:spTree>
    <p:extLst>
      <p:ext uri="{BB962C8B-B14F-4D97-AF65-F5344CB8AC3E}">
        <p14:creationId xmlns:p14="http://schemas.microsoft.com/office/powerpoint/2010/main" val="1515814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9" name="Google Shape;219;p28"/>
          <p:cNvSpPr txBox="1">
            <a:spLocks noGrp="1"/>
          </p:cNvSpPr>
          <p:nvPr>
            <p:ph type="body" idx="1"/>
          </p:nvPr>
        </p:nvSpPr>
        <p:spPr>
          <a:xfrm>
            <a:off x="720000" y="914400"/>
            <a:ext cx="7689600" cy="4017364"/>
          </a:xfrm>
          <a:prstGeom prst="rect">
            <a:avLst/>
          </a:prstGeom>
        </p:spPr>
        <p:txBody>
          <a:bodyPr spcFirstLastPara="1" wrap="square" lIns="0" tIns="0" rIns="0" bIns="0" anchor="t" anchorCtr="0">
            <a:noAutofit/>
          </a:bodyPr>
          <a:lstStyle/>
          <a:p>
            <a:r>
              <a:rPr lang="en-US" altLang="en-US" sz="1600" dirty="0">
                <a:solidFill>
                  <a:srgbClr val="FF0000"/>
                </a:solidFill>
                <a:latin typeface="Times New Roman" panose="02020603050405020304" pitchFamily="18" charset="0"/>
                <a:cs typeface="Times New Roman" panose="02020603050405020304" pitchFamily="18" charset="0"/>
              </a:rPr>
              <a:t>Operational</a:t>
            </a:r>
            <a:r>
              <a:rPr lang="en-US" altLang="en-US" sz="1600" dirty="0">
                <a:latin typeface="Times New Roman" panose="02020603050405020304" pitchFamily="18" charset="0"/>
                <a:cs typeface="Times New Roman" panose="02020603050405020304" pitchFamily="18" charset="0"/>
              </a:rPr>
              <a:t> feasibility</a:t>
            </a:r>
            <a:r>
              <a:rPr lang="ar-SA" altLang="en-US" sz="1400" dirty="0">
                <a:latin typeface="Times New Roman" panose="02020603050405020304" pitchFamily="18" charset="0"/>
                <a:cs typeface="Times New Roman" panose="02020603050405020304" pitchFamily="18" charset="0"/>
              </a:rPr>
              <a:t>:</a:t>
            </a:r>
            <a:r>
              <a:rPr lang="en-US" altLang="en-US" sz="1400" dirty="0">
                <a:latin typeface="Times New Roman" panose="02020603050405020304" pitchFamily="18" charset="0"/>
                <a:cs typeface="Times New Roman" panose="02020603050405020304" pitchFamily="18" charset="0"/>
              </a:rPr>
              <a:t> </a:t>
            </a:r>
            <a:r>
              <a:rPr lang="en-US" sz="1400" cap="none" dirty="0">
                <a:latin typeface="Times New Roman" panose="02020603050405020304" pitchFamily="18" charset="0"/>
                <a:cs typeface="Times New Roman" panose="02020603050405020304" pitchFamily="18" charset="0"/>
              </a:rPr>
              <a:t> </a:t>
            </a:r>
          </a:p>
          <a:p>
            <a:pPr>
              <a:buFont typeface="Wingdings" pitchFamily="2" charset="2"/>
              <a:buChar char="Ø"/>
            </a:pPr>
            <a:r>
              <a:rPr lang="en-US" sz="1400" cap="none" dirty="0">
                <a:latin typeface="Times New Roman" panose="02020603050405020304" pitchFamily="18" charset="0"/>
                <a:cs typeface="Times New Roman" panose="02020603050405020304" pitchFamily="18" charset="0"/>
              </a:rPr>
              <a:t>is the measure of how well the project will support the customer and the service provider during the operational phase </a:t>
            </a:r>
          </a:p>
          <a:p>
            <a:pPr>
              <a:buFont typeface="Wingdings" pitchFamily="2" charset="2"/>
              <a:buChar char="Ø"/>
            </a:pPr>
            <a:r>
              <a:rPr lang="en-US" sz="1400" cap="none" dirty="0">
                <a:latin typeface="Times New Roman" panose="02020603050405020304" pitchFamily="18" charset="0"/>
                <a:cs typeface="Times New Roman" panose="02020603050405020304" pitchFamily="18" charset="0"/>
              </a:rPr>
              <a:t> process : input and analysis from everyone the new redesign will affect along with a data matrix on ideas and suggestions from the original plans. evaluation – determinations from the process suggestions; will the redesign benefit everyone? who is left behind? who feels threatened?</a:t>
            </a:r>
          </a:p>
          <a:p>
            <a:pPr marL="152400" indent="0">
              <a:buNone/>
            </a:pPr>
            <a:endParaRPr lang="en-US" dirty="0">
              <a:latin typeface="Times New Roman" panose="02020603050405020304" pitchFamily="18" charset="0"/>
              <a:cs typeface="Times New Roman" panose="02020603050405020304" pitchFamily="18" charset="0"/>
            </a:endParaRPr>
          </a:p>
          <a:p>
            <a:r>
              <a:rPr lang="x-none" sz="1800">
                <a:solidFill>
                  <a:srgbClr val="FF0000"/>
                </a:solidFill>
                <a:latin typeface="Times New Roman" panose="02020603050405020304" pitchFamily="18" charset="0"/>
                <a:cs typeface="Times New Roman" panose="02020603050405020304" pitchFamily="18" charset="0"/>
              </a:rPr>
              <a:t>LEGAL</a:t>
            </a:r>
            <a:r>
              <a:rPr lang="x-none" sz="1800">
                <a:latin typeface="Times New Roman" panose="02020603050405020304" pitchFamily="18" charset="0"/>
                <a:cs typeface="Times New Roman" panose="02020603050405020304" pitchFamily="18" charset="0"/>
              </a:rPr>
              <a:t> </a:t>
            </a:r>
            <a:r>
              <a:rPr lang="en-US" altLang="en-US" sz="1800" dirty="0">
                <a:latin typeface="Times New Roman" panose="02020603050405020304" pitchFamily="18" charset="0"/>
                <a:cs typeface="Times New Roman" panose="02020603050405020304" pitchFamily="18" charset="0"/>
              </a:rPr>
              <a:t>FEASIBILITY</a:t>
            </a:r>
            <a:endParaRPr lang="en-US" sz="1800" dirty="0">
              <a:latin typeface="Times New Roman" panose="02020603050405020304" pitchFamily="18" charset="0"/>
              <a:cs typeface="Times New Roman" panose="02020603050405020304" pitchFamily="18" charset="0"/>
            </a:endParaRPr>
          </a:p>
          <a:p>
            <a:pPr marL="152400" indent="0">
              <a:buNone/>
            </a:pPr>
            <a:endParaRPr lang="en-US" dirty="0">
              <a:latin typeface="Times New Roman" panose="02020603050405020304" pitchFamily="18" charset="0"/>
              <a:cs typeface="Times New Roman" panose="02020603050405020304" pitchFamily="18" charset="0"/>
            </a:endParaRPr>
          </a:p>
          <a:p>
            <a:pPr>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Laws that may restrict investment in a jurisdiction and any valuations required as a matter of law or prudent practice.</a:t>
            </a:r>
          </a:p>
          <a:p>
            <a:pPr>
              <a:buFont typeface="Courier New" panose="02070309020205020404" pitchFamily="49" charset="0"/>
              <a:buChar char="o"/>
            </a:pPr>
            <a:endParaRPr lang="en-US" dirty="0">
              <a:latin typeface="Times New Roman" panose="02020603050405020304" pitchFamily="18" charset="0"/>
              <a:cs typeface="Times New Roman" panose="02020603050405020304" pitchFamily="18" charset="0"/>
            </a:endParaRPr>
          </a:p>
          <a:p>
            <a:pPr>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Maintenance of share capital rules that may apply, and/or whether any capital reduction may need to be carried out.</a:t>
            </a:r>
          </a:p>
          <a:p>
            <a:pPr>
              <a:buFont typeface="Courier New" panose="02070309020205020404" pitchFamily="49" charset="0"/>
              <a:buChar char="o"/>
            </a:pPr>
            <a:endParaRPr lang="en-US" dirty="0">
              <a:latin typeface="Times New Roman" panose="02020603050405020304" pitchFamily="18" charset="0"/>
              <a:cs typeface="Times New Roman" panose="02020603050405020304" pitchFamily="18" charset="0"/>
            </a:endParaRPr>
          </a:p>
          <a:p>
            <a:pPr>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Constitutional documents of an entity that may need to be amended to allow for the intended transactions</a:t>
            </a:r>
            <a:r>
              <a:rPr lang="en-US" cap="none" dirty="0">
                <a:latin typeface="Times New Roman" panose="02020603050405020304" pitchFamily="18" charset="0"/>
                <a:cs typeface="Times New Roman" panose="02020603050405020304" pitchFamily="18" charset="0"/>
              </a:rPr>
              <a:t>.</a:t>
            </a:r>
          </a:p>
          <a:p>
            <a:pPr marL="152400" indent="0">
              <a:buNone/>
            </a:pP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pPr marL="152400" lvl="0" indent="0">
              <a:buClr>
                <a:schemeClr val="dk2"/>
              </a:buClr>
              <a:buNone/>
            </a:pPr>
            <a:endParaRPr lang="x-none" sz="1100" cap="none" dirty="0">
              <a:latin typeface="Times New Roman" panose="02020603050405020304" pitchFamily="18" charset="0"/>
              <a:cs typeface="Times New Roman" panose="02020603050405020304" pitchFamily="18" charset="0"/>
            </a:endParaRPr>
          </a:p>
        </p:txBody>
      </p:sp>
      <p:sp>
        <p:nvSpPr>
          <p:cNvPr id="218" name="Google Shape;218;p28"/>
          <p:cNvSpPr txBox="1">
            <a:spLocks noGrp="1"/>
          </p:cNvSpPr>
          <p:nvPr>
            <p:ph type="ctrTitle"/>
          </p:nvPr>
        </p:nvSpPr>
        <p:spPr>
          <a:xfrm>
            <a:off x="719999" y="327599"/>
            <a:ext cx="7310817" cy="507287"/>
          </a:xfrm>
          <a:prstGeom prst="rect">
            <a:avLst/>
          </a:prstGeom>
        </p:spPr>
        <p:txBody>
          <a:bodyPr spcFirstLastPara="1" wrap="square" lIns="91425" tIns="91425" rIns="91425" bIns="91425" anchor="ctr" anchorCtr="0">
            <a:noAutofit/>
          </a:bodyPr>
          <a:lstStyle/>
          <a:p>
            <a:pPr lvl="0"/>
            <a:r>
              <a:rPr lang="en-US" altLang="en-US" sz="2000" dirty="0">
                <a:solidFill>
                  <a:srgbClr val="FF0000"/>
                </a:solidFill>
              </a:rPr>
              <a:t>Operational</a:t>
            </a:r>
            <a:r>
              <a:rPr lang="en-US" sz="2000" dirty="0">
                <a:solidFill>
                  <a:srgbClr val="FF0000"/>
                </a:solidFill>
              </a:rPr>
              <a:t> </a:t>
            </a:r>
            <a:r>
              <a:rPr lang="en-US" sz="2000" dirty="0"/>
              <a:t>&amp;</a:t>
            </a:r>
            <a:r>
              <a:rPr lang="en-US" sz="2000" dirty="0">
                <a:solidFill>
                  <a:srgbClr val="FF0000"/>
                </a:solidFill>
              </a:rPr>
              <a:t> </a:t>
            </a:r>
            <a:r>
              <a:rPr lang="en-US" sz="2000" dirty="0">
                <a:solidFill>
                  <a:srgbClr val="FF0000"/>
                </a:solidFill>
                <a:latin typeface="Arial" panose="020B0604020202020204" pitchFamily="34" charset="0"/>
                <a:cs typeface="Arial" panose="020B0604020202020204" pitchFamily="34" charset="0"/>
              </a:rPr>
              <a:t>Schedule</a:t>
            </a:r>
            <a:r>
              <a:rPr lang="en-US" sz="2000" dirty="0">
                <a:solidFill>
                  <a:srgbClr val="FF0000"/>
                </a:solidFill>
              </a:rPr>
              <a:t> </a:t>
            </a:r>
            <a:r>
              <a:rPr lang="en-US" altLang="en-US" sz="2000" dirty="0"/>
              <a:t> feasibility</a:t>
            </a:r>
            <a:r>
              <a:rPr lang="ar-SA" altLang="en-US" sz="2000" dirty="0"/>
              <a:t>:</a:t>
            </a:r>
            <a:endParaRPr sz="2000" dirty="0"/>
          </a:p>
        </p:txBody>
      </p:sp>
    </p:spTree>
    <p:extLst>
      <p:ext uri="{BB962C8B-B14F-4D97-AF65-F5344CB8AC3E}">
        <p14:creationId xmlns:p14="http://schemas.microsoft.com/office/powerpoint/2010/main" val="2456893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6B5F5E-2F7B-E82D-4726-47B020DD242C}"/>
              </a:ext>
            </a:extLst>
          </p:cNvPr>
          <p:cNvSpPr>
            <a:spLocks noGrp="1"/>
          </p:cNvSpPr>
          <p:nvPr>
            <p:ph type="body" idx="1"/>
          </p:nvPr>
        </p:nvSpPr>
        <p:spPr>
          <a:xfrm>
            <a:off x="720000" y="1131757"/>
            <a:ext cx="7689600" cy="3684143"/>
          </a:xfrm>
        </p:spPr>
        <p:txBody>
          <a:bodyPr/>
          <a:lstStyle/>
          <a:p>
            <a:pPr marL="152400" indent="0">
              <a:buNone/>
            </a:pPr>
            <a:r>
              <a:rPr lang="en-US" altLang="en-US" sz="1800" dirty="0">
                <a:latin typeface="Times New Roman" panose="02020603050405020304" pitchFamily="18" charset="0"/>
                <a:cs typeface="Times New Roman" panose="02020603050405020304" pitchFamily="18" charset="0"/>
              </a:rPr>
              <a:t> </a:t>
            </a:r>
          </a:p>
          <a:p>
            <a:pPr>
              <a:buFont typeface="Wingdings" pitchFamily="2" charset="2"/>
              <a:buChar char="Ø"/>
            </a:pPr>
            <a:r>
              <a:rPr lang="en-US" sz="1600" cap="none" dirty="0">
                <a:latin typeface="Times New Roman" panose="02020603050405020304" pitchFamily="18" charset="0"/>
                <a:cs typeface="Times New Roman" panose="02020603050405020304" pitchFamily="18" charset="0"/>
              </a:rPr>
              <a:t> If we run out of time, we assign assignments to team members to expedite the process. Each job is then examined individually and changed as needed.</a:t>
            </a:r>
          </a:p>
          <a:p>
            <a:pPr>
              <a:buFont typeface="Wingdings" pitchFamily="2" charset="2"/>
              <a:buChar char="Ø"/>
            </a:pPr>
            <a:endParaRPr lang="en-US" sz="1600" cap="none" dirty="0">
              <a:latin typeface="Times New Roman" panose="02020603050405020304" pitchFamily="18" charset="0"/>
              <a:cs typeface="Times New Roman" panose="02020603050405020304" pitchFamily="18" charset="0"/>
            </a:endParaRPr>
          </a:p>
          <a:p>
            <a:pPr>
              <a:buFont typeface="Wingdings" pitchFamily="2" charset="2"/>
              <a:buChar char="Ø"/>
            </a:pPr>
            <a:r>
              <a:rPr lang="en-US" sz="1600" cap="none" dirty="0">
                <a:latin typeface="Times New Roman" panose="02020603050405020304" pitchFamily="18" charset="0"/>
                <a:cs typeface="Times New Roman" panose="02020603050405020304" pitchFamily="18" charset="0"/>
              </a:rPr>
              <a:t> Hold regular gatherings to work on the project with the team members and discuss the issues that will be brought up.</a:t>
            </a:r>
          </a:p>
          <a:p>
            <a:pPr>
              <a:buFont typeface="Wingdings" pitchFamily="2" charset="2"/>
              <a:buChar char="Ø"/>
            </a:pPr>
            <a:endParaRPr lang="en-US" sz="1600" cap="none" dirty="0">
              <a:latin typeface="Times New Roman" panose="02020603050405020304" pitchFamily="18" charset="0"/>
              <a:cs typeface="Times New Roman" panose="02020603050405020304" pitchFamily="18" charset="0"/>
            </a:endParaRPr>
          </a:p>
          <a:p>
            <a:pPr>
              <a:buFont typeface="Wingdings" pitchFamily="2" charset="2"/>
              <a:buChar char="Ø"/>
            </a:pPr>
            <a:r>
              <a:rPr lang="en-US" sz="1600" cap="none" dirty="0">
                <a:latin typeface="Times New Roman" panose="02020603050405020304" pitchFamily="18" charset="0"/>
                <a:cs typeface="Times New Roman" panose="02020603050405020304" pitchFamily="18" charset="0"/>
              </a:rPr>
              <a:t>To complete the job on time, early planning was done.</a:t>
            </a:r>
          </a:p>
          <a:p>
            <a:pPr>
              <a:buFont typeface="Wingdings" pitchFamily="2" charset="2"/>
              <a:buChar char="Ø"/>
            </a:pPr>
            <a:endParaRPr lang="en-US" sz="1600" cap="none" dirty="0">
              <a:latin typeface="Times New Roman" panose="02020603050405020304" pitchFamily="18" charset="0"/>
              <a:cs typeface="Times New Roman" panose="02020603050405020304" pitchFamily="18" charset="0"/>
            </a:endParaRPr>
          </a:p>
          <a:p>
            <a:pPr>
              <a:buFont typeface="Wingdings" pitchFamily="2" charset="2"/>
              <a:buChar char="Ø"/>
            </a:pPr>
            <a:r>
              <a:rPr lang="en-US" sz="1600" cap="none" dirty="0">
                <a:latin typeface="Times New Roman" panose="02020603050405020304" pitchFamily="18" charset="0"/>
                <a:cs typeface="Times New Roman" panose="02020603050405020304" pitchFamily="18" charset="0"/>
              </a:rPr>
              <a:t> We need to get to work on that as we still have time to complete it before the conclusion of the current semester.</a:t>
            </a:r>
          </a:p>
          <a:p>
            <a:pPr>
              <a:buFont typeface="Courier New" panose="02070309020205020404" pitchFamily="49" charset="0"/>
              <a:buChar char="o"/>
            </a:pPr>
            <a:endParaRPr lang="en-US" sz="1600" cap="none" dirty="0">
              <a:latin typeface="Times New Roman" panose="02020603050405020304" pitchFamily="18" charset="0"/>
              <a:cs typeface="Times New Roman" panose="02020603050405020304" pitchFamily="18" charset="0"/>
            </a:endParaRPr>
          </a:p>
          <a:p>
            <a:pPr>
              <a:buFont typeface="Courier New" panose="02070309020205020404" pitchFamily="49" charset="0"/>
              <a:buChar char="o"/>
            </a:pPr>
            <a:endParaRPr lang="en-US" sz="1600" cap="none" dirty="0">
              <a:latin typeface="Times New Roman" panose="02020603050405020304" pitchFamily="18" charset="0"/>
              <a:cs typeface="Times New Roman" panose="02020603050405020304" pitchFamily="18" charset="0"/>
            </a:endParaRPr>
          </a:p>
          <a:p>
            <a:pPr>
              <a:buFont typeface="Courier New" panose="02070309020205020404" pitchFamily="49" charset="0"/>
              <a:buChar char="o"/>
            </a:pPr>
            <a:endParaRPr lang="x-none" sz="1600" cap="none"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364B6160-B2B4-04E6-3A82-EFFAF21CD0F6}"/>
              </a:ext>
            </a:extLst>
          </p:cNvPr>
          <p:cNvSpPr>
            <a:spLocks noGrp="1"/>
          </p:cNvSpPr>
          <p:nvPr>
            <p:ph type="ctrTitle"/>
          </p:nvPr>
        </p:nvSpPr>
        <p:spPr/>
        <p:txBody>
          <a:bodyPr/>
          <a:lstStyle/>
          <a:p>
            <a:r>
              <a:rPr lang="en-US" sz="2800" dirty="0">
                <a:solidFill>
                  <a:srgbClr val="FF0000"/>
                </a:solidFill>
                <a:latin typeface="Times New Roman" panose="02020603050405020304" pitchFamily="18" charset="0"/>
                <a:cs typeface="Times New Roman" panose="02020603050405020304" pitchFamily="18" charset="0"/>
              </a:rPr>
              <a:t>Schedule </a:t>
            </a:r>
            <a:r>
              <a:rPr lang="en-US" altLang="en-US" sz="2800" dirty="0">
                <a:solidFill>
                  <a:srgbClr val="FF0000"/>
                </a:solidFill>
                <a:latin typeface="Times New Roman" panose="02020603050405020304" pitchFamily="18" charset="0"/>
                <a:cs typeface="Times New Roman" panose="02020603050405020304" pitchFamily="18" charset="0"/>
              </a:rPr>
              <a:t> </a:t>
            </a:r>
            <a:r>
              <a:rPr lang="en-US" altLang="en-US" sz="2800" dirty="0">
                <a:latin typeface="Times New Roman" panose="02020603050405020304" pitchFamily="18" charset="0"/>
                <a:cs typeface="Times New Roman" panose="02020603050405020304" pitchFamily="18" charset="0"/>
              </a:rPr>
              <a:t>feasibility</a:t>
            </a:r>
            <a:endParaRPr lang="x-none" sz="2800" dirty="0">
              <a:latin typeface="Times New Roman" panose="02020603050405020304" pitchFamily="18" charset="0"/>
              <a:cs typeface="Times New Roman" panose="02020603050405020304" pitchFamily="18" charset="0"/>
            </a:endParaRPr>
          </a:p>
        </p:txBody>
      </p:sp>
      <p:pic>
        <p:nvPicPr>
          <p:cNvPr id="4" name="Google Shape;391;p40">
            <a:extLst>
              <a:ext uri="{FF2B5EF4-FFF2-40B4-BE49-F238E27FC236}">
                <a16:creationId xmlns:a16="http://schemas.microsoft.com/office/drawing/2014/main" id="{64143228-2217-9FE4-BD14-0F42B250A1B6}"/>
              </a:ext>
            </a:extLst>
          </p:cNvPr>
          <p:cNvPicPr preferRelativeResize="0"/>
          <p:nvPr/>
        </p:nvPicPr>
        <p:blipFill rotWithShape="1">
          <a:blip r:embed="rId2">
            <a:alphaModFix/>
          </a:blip>
          <a:srcRect l="2037" t="22130" b="25551"/>
          <a:stretch/>
        </p:blipFill>
        <p:spPr>
          <a:xfrm>
            <a:off x="5112000" y="3865325"/>
            <a:ext cx="3297600" cy="1175000"/>
          </a:xfrm>
          <a:prstGeom prst="rect">
            <a:avLst/>
          </a:prstGeom>
          <a:noFill/>
          <a:ln>
            <a:noFill/>
          </a:ln>
        </p:spPr>
      </p:pic>
    </p:spTree>
    <p:extLst>
      <p:ext uri="{BB962C8B-B14F-4D97-AF65-F5344CB8AC3E}">
        <p14:creationId xmlns:p14="http://schemas.microsoft.com/office/powerpoint/2010/main" val="4034838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8"/>
          <p:cNvSpPr txBox="1">
            <a:spLocks noGrp="1"/>
          </p:cNvSpPr>
          <p:nvPr>
            <p:ph type="ctrTitle"/>
          </p:nvPr>
        </p:nvSpPr>
        <p:spPr>
          <a:xfrm>
            <a:off x="719999" y="127418"/>
            <a:ext cx="7310817" cy="786982"/>
          </a:xfrm>
          <a:prstGeom prst="rect">
            <a:avLst/>
          </a:prstGeom>
        </p:spPr>
        <p:txBody>
          <a:bodyPr spcFirstLastPara="1" wrap="square" lIns="91425" tIns="91425" rIns="91425" bIns="91425" anchor="ctr" anchorCtr="0">
            <a:noAutofit/>
          </a:bodyPr>
          <a:lstStyle/>
          <a:p>
            <a:pPr lvl="0"/>
            <a:r>
              <a:rPr lang="en-US" sz="2400" dirty="0">
                <a:solidFill>
                  <a:srgbClr val="FF0000"/>
                </a:solidFill>
              </a:rPr>
              <a:t>Gantt chart</a:t>
            </a:r>
            <a:endParaRPr sz="2400" dirty="0">
              <a:solidFill>
                <a:srgbClr val="FF0000"/>
              </a:solidFill>
            </a:endParaRPr>
          </a:p>
        </p:txBody>
      </p:sp>
      <p:pic>
        <p:nvPicPr>
          <p:cNvPr id="8" name="Picture 7">
            <a:extLst>
              <a:ext uri="{FF2B5EF4-FFF2-40B4-BE49-F238E27FC236}">
                <a16:creationId xmlns:a16="http://schemas.microsoft.com/office/drawing/2014/main" id="{FD2A1512-EDC8-8F81-1D40-4EA47AB6EC9A}"/>
              </a:ext>
            </a:extLst>
          </p:cNvPr>
          <p:cNvPicPr>
            <a:picLocks noChangeAspect="1"/>
          </p:cNvPicPr>
          <p:nvPr/>
        </p:nvPicPr>
        <p:blipFill>
          <a:blip r:embed="rId3"/>
          <a:stretch>
            <a:fillRect/>
          </a:stretch>
        </p:blipFill>
        <p:spPr>
          <a:xfrm>
            <a:off x="29980" y="1236689"/>
            <a:ext cx="9114020" cy="3260360"/>
          </a:xfrm>
          <a:prstGeom prst="rect">
            <a:avLst/>
          </a:prstGeom>
        </p:spPr>
      </p:pic>
    </p:spTree>
    <p:extLst>
      <p:ext uri="{BB962C8B-B14F-4D97-AF65-F5344CB8AC3E}">
        <p14:creationId xmlns:p14="http://schemas.microsoft.com/office/powerpoint/2010/main" val="543567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7"/>
          <p:cNvSpPr txBox="1">
            <a:spLocks noGrp="1"/>
          </p:cNvSpPr>
          <p:nvPr>
            <p:ph type="ctrTitle"/>
          </p:nvPr>
        </p:nvSpPr>
        <p:spPr>
          <a:xfrm>
            <a:off x="1503442" y="250927"/>
            <a:ext cx="6137115" cy="57814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cap="none" dirty="0"/>
              <a:t>Protect Journalists</a:t>
            </a:r>
          </a:p>
        </p:txBody>
      </p:sp>
      <p:sp>
        <p:nvSpPr>
          <p:cNvPr id="210" name="Google Shape;210;p27"/>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lvl="0" indent="0"/>
            <a:r>
              <a:rPr lang="en" dirty="0"/>
              <a:t>“We have to protect all journalists, and journalists have to be allowed to do their jobs </a:t>
            </a:r>
            <a:r>
              <a:rPr lang="en" cap="none" dirty="0"/>
              <a:t>”</a:t>
            </a:r>
            <a:endParaRPr dirty="0"/>
          </a:p>
        </p:txBody>
      </p:sp>
      <p:pic>
        <p:nvPicPr>
          <p:cNvPr id="209" name="Google Shape;209;p27"/>
          <p:cNvPicPr preferRelativeResize="0"/>
          <p:nvPr/>
        </p:nvPicPr>
        <p:blipFill rotWithShape="1">
          <a:blip r:embed="rId3">
            <a:alphaModFix/>
          </a:blip>
          <a:srcRect t="45351" b="14105"/>
          <a:stretch/>
        </p:blipFill>
        <p:spPr>
          <a:xfrm>
            <a:off x="721200" y="2202492"/>
            <a:ext cx="7686601" cy="25659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92BB8495-B222-4D82-383E-61D58E9924ED}"/>
              </a:ext>
            </a:extLst>
          </p:cNvPr>
          <p:cNvGraphicFramePr>
            <a:graphicFrameLocks noGrp="1"/>
          </p:cNvGraphicFramePr>
          <p:nvPr>
            <p:extLst>
              <p:ext uri="{D42A27DB-BD31-4B8C-83A1-F6EECF244321}">
                <p14:modId xmlns:p14="http://schemas.microsoft.com/office/powerpoint/2010/main" val="3699808359"/>
              </p:ext>
            </p:extLst>
          </p:nvPr>
        </p:nvGraphicFramePr>
        <p:xfrm>
          <a:off x="173929" y="238088"/>
          <a:ext cx="8730675" cy="4453623"/>
        </p:xfrm>
        <a:graphic>
          <a:graphicData uri="http://schemas.openxmlformats.org/drawingml/2006/table">
            <a:tbl>
              <a:tblPr>
                <a:tableStyleId>{69C7853C-536D-4A76-A0AE-DD22124D55A5}</a:tableStyleId>
              </a:tblPr>
              <a:tblGrid>
                <a:gridCol w="2894567">
                  <a:extLst>
                    <a:ext uri="{9D8B030D-6E8A-4147-A177-3AD203B41FA5}">
                      <a16:colId xmlns:a16="http://schemas.microsoft.com/office/drawing/2014/main" val="3820371210"/>
                    </a:ext>
                  </a:extLst>
                </a:gridCol>
                <a:gridCol w="758543">
                  <a:extLst>
                    <a:ext uri="{9D8B030D-6E8A-4147-A177-3AD203B41FA5}">
                      <a16:colId xmlns:a16="http://schemas.microsoft.com/office/drawing/2014/main" val="1736650616"/>
                    </a:ext>
                  </a:extLst>
                </a:gridCol>
                <a:gridCol w="901893">
                  <a:extLst>
                    <a:ext uri="{9D8B030D-6E8A-4147-A177-3AD203B41FA5}">
                      <a16:colId xmlns:a16="http://schemas.microsoft.com/office/drawing/2014/main" val="20002"/>
                    </a:ext>
                  </a:extLst>
                </a:gridCol>
                <a:gridCol w="1245148">
                  <a:extLst>
                    <a:ext uri="{9D8B030D-6E8A-4147-A177-3AD203B41FA5}">
                      <a16:colId xmlns:a16="http://schemas.microsoft.com/office/drawing/2014/main" val="20003"/>
                    </a:ext>
                  </a:extLst>
                </a:gridCol>
                <a:gridCol w="2930524">
                  <a:extLst>
                    <a:ext uri="{9D8B030D-6E8A-4147-A177-3AD203B41FA5}">
                      <a16:colId xmlns:a16="http://schemas.microsoft.com/office/drawing/2014/main" val="2661854765"/>
                    </a:ext>
                  </a:extLst>
                </a:gridCol>
              </a:tblGrid>
              <a:tr h="444007">
                <a:tc gridSpan="5">
                  <a:txBody>
                    <a:bodyPr/>
                    <a:lstStyle/>
                    <a:p>
                      <a:pPr marL="0" marR="0" lvl="0" indent="0" algn="ctr" defTabSz="685800" rtl="0" eaLnBrk="1" fontAlgn="base" latinLnBrk="0" hangingPunct="1">
                        <a:lnSpc>
                          <a:spcPct val="100000"/>
                        </a:lnSpc>
                        <a:spcBef>
                          <a:spcPts val="0"/>
                        </a:spcBef>
                        <a:spcAft>
                          <a:spcPts val="0"/>
                        </a:spcAft>
                        <a:buClrTx/>
                        <a:buSzTx/>
                        <a:buFontTx/>
                        <a:buNone/>
                        <a:tabLst/>
                        <a:defRPr/>
                      </a:pPr>
                      <a:r>
                        <a:rPr lang="en-US" altLang="en-US" sz="1800" b="1" dirty="0">
                          <a:solidFill>
                            <a:schemeClr val="bg1"/>
                          </a:solidFill>
                        </a:rPr>
                        <a:t>Pert Calculation</a:t>
                      </a:r>
                      <a:r>
                        <a:rPr lang="en-US" sz="1800" b="1" dirty="0">
                          <a:solidFill>
                            <a:schemeClr val="bg1"/>
                          </a:solidFill>
                          <a:effectLst/>
                        </a:rPr>
                        <a:t> </a:t>
                      </a:r>
                    </a:p>
                  </a:txBody>
                  <a:tcPr anchor="ctr"/>
                </a:tc>
                <a:tc hMerge="1">
                  <a:txBody>
                    <a:bodyPr/>
                    <a:lstStyle/>
                    <a:p>
                      <a:endParaRPr lang="x-none"/>
                    </a:p>
                  </a:txBody>
                  <a:tcPr/>
                </a:tc>
                <a:tc hMerge="1">
                  <a:txBody>
                    <a:bodyPr/>
                    <a:lstStyle/>
                    <a:p>
                      <a:endParaRPr lang="en-US"/>
                    </a:p>
                  </a:txBody>
                  <a:tcPr/>
                </a:tc>
                <a:tc hMerge="1">
                  <a:txBody>
                    <a:bodyPr/>
                    <a:lstStyle/>
                    <a:p>
                      <a:endParaRPr lang="en-US"/>
                    </a:p>
                  </a:txBody>
                  <a:tcPr/>
                </a:tc>
                <a:tc hMerge="1">
                  <a:txBody>
                    <a:bodyPr/>
                    <a:lstStyle/>
                    <a:p>
                      <a:endParaRPr lang="x-none"/>
                    </a:p>
                  </a:txBody>
                  <a:tcPr/>
                </a:tc>
                <a:extLst>
                  <a:ext uri="{0D108BD9-81ED-4DB2-BD59-A6C34878D82A}">
                    <a16:rowId xmlns:a16="http://schemas.microsoft.com/office/drawing/2014/main" val="1134155049"/>
                  </a:ext>
                </a:extLst>
              </a:tr>
              <a:tr h="1073017">
                <a:tc>
                  <a:txBody>
                    <a:bodyPr/>
                    <a:lstStyle/>
                    <a:p>
                      <a:pPr algn="ctr" rtl="0" fontAlgn="base"/>
                      <a:r>
                        <a:rPr lang="en-US" sz="1600" b="1" dirty="0">
                          <a:solidFill>
                            <a:srgbClr val="568278"/>
                          </a:solidFill>
                          <a:effectLst/>
                        </a:rPr>
                        <a:t>Activity</a:t>
                      </a:r>
                      <a:endParaRPr lang="en-US" sz="1600" b="1" i="0" dirty="0">
                        <a:effectLst/>
                      </a:endParaRPr>
                    </a:p>
                  </a:txBody>
                  <a:tcPr anchor="ctr"/>
                </a:tc>
                <a:tc gridSpan="3">
                  <a:txBody>
                    <a:bodyPr/>
                    <a:lstStyle/>
                    <a:p>
                      <a:pPr algn="ctr" rtl="0" fontAlgn="base"/>
                      <a:endParaRPr lang="en-US" sz="1000" b="1" i="0" dirty="0">
                        <a:solidFill>
                          <a:srgbClr val="568278"/>
                        </a:solidFill>
                        <a:effectLst/>
                      </a:endParaRPr>
                    </a:p>
                    <a:p>
                      <a:pPr algn="ctr" rtl="0" fontAlgn="base"/>
                      <a:r>
                        <a:rPr lang="en-US" sz="1400" b="1" i="0" dirty="0">
                          <a:solidFill>
                            <a:srgbClr val="568278"/>
                          </a:solidFill>
                          <a:effectLst/>
                        </a:rPr>
                        <a:t>Time</a:t>
                      </a:r>
                      <a:r>
                        <a:rPr lang="en-US" sz="1400" b="1" i="0" baseline="0" dirty="0">
                          <a:solidFill>
                            <a:srgbClr val="568278"/>
                          </a:solidFill>
                          <a:effectLst/>
                        </a:rPr>
                        <a:t> Estimate (Week)</a:t>
                      </a:r>
                    </a:p>
                    <a:p>
                      <a:pPr algn="ctr" rtl="0" fontAlgn="base"/>
                      <a:r>
                        <a:rPr lang="en-US" sz="1400" b="1" i="0" kern="1200" dirty="0">
                          <a:solidFill>
                            <a:srgbClr val="568278"/>
                          </a:solidFill>
                          <a:effectLst/>
                          <a:latin typeface="+mn-lt"/>
                          <a:ea typeface="+mn-ea"/>
                          <a:cs typeface="+mn-cs"/>
                        </a:rPr>
                        <a:t> </a:t>
                      </a:r>
                    </a:p>
                    <a:p>
                      <a:pPr algn="ctr" rtl="0" fontAlgn="base"/>
                      <a:r>
                        <a:rPr lang="en-US" sz="1400" b="1" i="0" kern="1200" dirty="0">
                          <a:solidFill>
                            <a:srgbClr val="568278"/>
                          </a:solidFill>
                          <a:effectLst/>
                          <a:latin typeface="+mn-lt"/>
                          <a:ea typeface="+mn-ea"/>
                          <a:cs typeface="+mn-cs"/>
                        </a:rPr>
                        <a:t>O                  R                     P                 </a:t>
                      </a:r>
                    </a:p>
                  </a:txBody>
                  <a:tcPr anchor="ctr"/>
                </a:tc>
                <a:tc hMerge="1">
                  <a:txBody>
                    <a:bodyPr/>
                    <a:lstStyle/>
                    <a:p>
                      <a:endParaRPr lang="en-US"/>
                    </a:p>
                  </a:txBody>
                  <a:tcPr/>
                </a:tc>
                <a:tc hMerge="1">
                  <a:txBody>
                    <a:bodyPr/>
                    <a:lstStyle/>
                    <a:p>
                      <a:endParaRPr lang="en-US"/>
                    </a:p>
                  </a:txBody>
                  <a:tcPr/>
                </a:tc>
                <a:tc>
                  <a:txBody>
                    <a:bodyPr/>
                    <a:lstStyle/>
                    <a:p>
                      <a:pPr lvl="1"/>
                      <a:r>
                        <a:rPr lang="en-US" sz="1200" b="1" dirty="0">
                          <a:solidFill>
                            <a:srgbClr val="568278"/>
                          </a:solidFill>
                          <a:effectLst/>
                        </a:rPr>
                        <a:t>Expected Time </a:t>
                      </a:r>
                      <a:r>
                        <a:rPr lang="en-US" altLang="en-US" sz="1200" b="1" kern="1200" dirty="0">
                          <a:solidFill>
                            <a:srgbClr val="568278"/>
                          </a:solidFill>
                          <a:effectLst/>
                          <a:latin typeface="+mn-lt"/>
                          <a:ea typeface="+mn-ea"/>
                          <a:cs typeface="+mn-cs"/>
                        </a:rPr>
                        <a:t>ET = (o + 4r + p)/6</a:t>
                      </a:r>
                    </a:p>
                  </a:txBody>
                  <a:tcPr anchor="ctr"/>
                </a:tc>
                <a:extLst>
                  <a:ext uri="{0D108BD9-81ED-4DB2-BD59-A6C34878D82A}">
                    <a16:rowId xmlns:a16="http://schemas.microsoft.com/office/drawing/2014/main" val="752496029"/>
                  </a:ext>
                </a:extLst>
              </a:tr>
              <a:tr h="374307">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en-US" sz="1400" dirty="0"/>
                        <a:t>Requirements</a:t>
                      </a:r>
                      <a:r>
                        <a:rPr lang="en-US" altLang="en-US" sz="1400" baseline="0" dirty="0"/>
                        <a:t> Collection </a:t>
                      </a:r>
                      <a:endParaRPr lang="en-US" altLang="en-US" sz="1400" dirty="0"/>
                    </a:p>
                  </a:txBody>
                  <a:tcPr/>
                </a:tc>
                <a:tc>
                  <a:txBody>
                    <a:bodyPr/>
                    <a:lstStyle/>
                    <a:p>
                      <a:pPr algn="l" rtl="0" fontAlgn="base"/>
                      <a:r>
                        <a:rPr lang="en-US" b="0" dirty="0">
                          <a:effectLst/>
                        </a:rPr>
                        <a:t>3                               </a:t>
                      </a:r>
                      <a:endParaRPr lang="en-US" b="0" i="0" dirty="0">
                        <a:effectLst/>
                      </a:endParaRPr>
                    </a:p>
                  </a:txBody>
                  <a:tcPr/>
                </a:tc>
                <a:tc>
                  <a:txBody>
                    <a:bodyPr/>
                    <a:lstStyle/>
                    <a:p>
                      <a:pPr algn="l" rtl="0" fontAlgn="base"/>
                      <a:r>
                        <a:rPr lang="en-US" b="0" i="0" dirty="0">
                          <a:effectLst/>
                        </a:rPr>
                        <a:t>5</a:t>
                      </a:r>
                    </a:p>
                  </a:txBody>
                  <a:tcPr/>
                </a:tc>
                <a:tc>
                  <a:txBody>
                    <a:bodyPr/>
                    <a:lstStyle/>
                    <a:p>
                      <a:pPr algn="l" rtl="0" fontAlgn="base"/>
                      <a:r>
                        <a:rPr lang="en-US" b="0" i="0" dirty="0">
                          <a:effectLst/>
                        </a:rPr>
                        <a:t>6</a:t>
                      </a:r>
                    </a:p>
                  </a:txBody>
                  <a:tcPr/>
                </a:tc>
                <a:tc>
                  <a:txBody>
                    <a:bodyPr/>
                    <a:lstStyle/>
                    <a:p>
                      <a:pPr marL="0" marR="0" lvl="0" indent="0" algn="l" defTabSz="685800" rtl="0" eaLnBrk="1" fontAlgn="base" latinLnBrk="0" hangingPunct="1">
                        <a:lnSpc>
                          <a:spcPct val="100000"/>
                        </a:lnSpc>
                        <a:spcBef>
                          <a:spcPts val="0"/>
                        </a:spcBef>
                        <a:spcAft>
                          <a:spcPts val="0"/>
                        </a:spcAft>
                        <a:buClrTx/>
                        <a:buSzTx/>
                        <a:buFontTx/>
                        <a:buNone/>
                        <a:tabLst/>
                        <a:defRPr/>
                      </a:pPr>
                      <a:r>
                        <a:rPr lang="en-US" sz="1350" b="0" i="0" kern="1200" dirty="0">
                          <a:solidFill>
                            <a:schemeClr val="dk1"/>
                          </a:solidFill>
                          <a:effectLst/>
                          <a:latin typeface="+mn-lt"/>
                          <a:ea typeface="+mn-ea"/>
                          <a:cs typeface="+mn-cs"/>
                        </a:rPr>
                        <a:t>4.8</a:t>
                      </a:r>
                    </a:p>
                  </a:txBody>
                  <a:tcPr/>
                </a:tc>
                <a:extLst>
                  <a:ext uri="{0D108BD9-81ED-4DB2-BD59-A6C34878D82A}">
                    <a16:rowId xmlns:a16="http://schemas.microsoft.com/office/drawing/2014/main" val="3790711901"/>
                  </a:ext>
                </a:extLst>
              </a:tr>
              <a:tr h="370006">
                <a:tc>
                  <a:txBody>
                    <a:bodyPr/>
                    <a:lstStyle/>
                    <a:p>
                      <a:pPr marL="0" marR="0" lvl="0" indent="0" algn="l" defTabSz="685800" rtl="0" eaLnBrk="1" fontAlgn="base" latinLnBrk="0" hangingPunct="1">
                        <a:lnSpc>
                          <a:spcPct val="100000"/>
                        </a:lnSpc>
                        <a:spcBef>
                          <a:spcPts val="0"/>
                        </a:spcBef>
                        <a:spcAft>
                          <a:spcPts val="0"/>
                        </a:spcAft>
                        <a:buClrTx/>
                        <a:buSzTx/>
                        <a:buFontTx/>
                        <a:buNone/>
                        <a:tabLst/>
                        <a:defRPr/>
                      </a:pPr>
                      <a:r>
                        <a:rPr lang="en-US" altLang="en-US" sz="1400" dirty="0"/>
                        <a:t>Screen Design</a:t>
                      </a:r>
                    </a:p>
                  </a:txBody>
                  <a:tcPr/>
                </a:tc>
                <a:tc>
                  <a:txBody>
                    <a:bodyPr/>
                    <a:lstStyle/>
                    <a:p>
                      <a:pPr algn="l" rtl="0" fontAlgn="base"/>
                      <a:r>
                        <a:rPr lang="en-US" b="0" i="0" dirty="0">
                          <a:effectLst/>
                        </a:rPr>
                        <a:t>5</a:t>
                      </a:r>
                    </a:p>
                  </a:txBody>
                  <a:tcPr/>
                </a:tc>
                <a:tc>
                  <a:txBody>
                    <a:bodyPr/>
                    <a:lstStyle/>
                    <a:p>
                      <a:pPr algn="l" rtl="0" fontAlgn="base"/>
                      <a:r>
                        <a:rPr lang="en-US" b="0" i="0" dirty="0">
                          <a:effectLst/>
                        </a:rPr>
                        <a:t>7</a:t>
                      </a:r>
                    </a:p>
                  </a:txBody>
                  <a:tcPr/>
                </a:tc>
                <a:tc>
                  <a:txBody>
                    <a:bodyPr/>
                    <a:lstStyle/>
                    <a:p>
                      <a:pPr algn="l" rtl="0" fontAlgn="base"/>
                      <a:r>
                        <a:rPr lang="en-US" b="0" i="0" dirty="0">
                          <a:effectLst/>
                        </a:rPr>
                        <a:t>9</a:t>
                      </a:r>
                    </a:p>
                  </a:txBody>
                  <a:tcPr/>
                </a:tc>
                <a:tc>
                  <a:txBody>
                    <a:bodyPr/>
                    <a:lstStyle/>
                    <a:p>
                      <a:pPr marL="0" marR="0" lvl="0" indent="0" algn="l" defTabSz="685800" rtl="0" eaLnBrk="1" fontAlgn="base" latinLnBrk="0" hangingPunct="1">
                        <a:lnSpc>
                          <a:spcPct val="100000"/>
                        </a:lnSpc>
                        <a:spcBef>
                          <a:spcPts val="0"/>
                        </a:spcBef>
                        <a:spcAft>
                          <a:spcPts val="0"/>
                        </a:spcAft>
                        <a:buClrTx/>
                        <a:buSzTx/>
                        <a:buFontTx/>
                        <a:buNone/>
                        <a:tabLst/>
                        <a:defRPr/>
                      </a:pPr>
                      <a:r>
                        <a:rPr lang="en-US" sz="1350" b="0" i="0" kern="1200" dirty="0">
                          <a:solidFill>
                            <a:schemeClr val="dk1"/>
                          </a:solidFill>
                          <a:effectLst/>
                          <a:latin typeface="+mn-lt"/>
                          <a:ea typeface="+mn-ea"/>
                          <a:cs typeface="+mn-cs"/>
                        </a:rPr>
                        <a:t>7</a:t>
                      </a:r>
                    </a:p>
                  </a:txBody>
                  <a:tcPr/>
                </a:tc>
                <a:extLst>
                  <a:ext uri="{0D108BD9-81ED-4DB2-BD59-A6C34878D82A}">
                    <a16:rowId xmlns:a16="http://schemas.microsoft.com/office/drawing/2014/main" val="2864458243"/>
                  </a:ext>
                </a:extLst>
              </a:tr>
              <a:tr h="370006">
                <a:tc>
                  <a:txBody>
                    <a:bodyPr/>
                    <a:lstStyle/>
                    <a:p>
                      <a:pPr marL="0" marR="0" lvl="0" indent="0" algn="l" defTabSz="685800" rtl="0" eaLnBrk="1" fontAlgn="base" latinLnBrk="0" hangingPunct="1">
                        <a:lnSpc>
                          <a:spcPct val="100000"/>
                        </a:lnSpc>
                        <a:spcBef>
                          <a:spcPts val="0"/>
                        </a:spcBef>
                        <a:spcAft>
                          <a:spcPts val="0"/>
                        </a:spcAft>
                        <a:buClrTx/>
                        <a:buSzTx/>
                        <a:buFontTx/>
                        <a:buNone/>
                        <a:tabLst/>
                        <a:defRPr/>
                      </a:pPr>
                      <a:r>
                        <a:rPr lang="en-US" altLang="en-US" sz="1400" dirty="0"/>
                        <a:t>Report</a:t>
                      </a:r>
                      <a:r>
                        <a:rPr lang="en-US" altLang="en-US" sz="1400" baseline="0" dirty="0"/>
                        <a:t> Design</a:t>
                      </a:r>
                      <a:endParaRPr lang="en-US" altLang="en-US" sz="1400" dirty="0"/>
                    </a:p>
                  </a:txBody>
                  <a:tcPr/>
                </a:tc>
                <a:tc>
                  <a:txBody>
                    <a:bodyPr/>
                    <a:lstStyle/>
                    <a:p>
                      <a:pPr algn="l" rtl="0" fontAlgn="base"/>
                      <a:r>
                        <a:rPr lang="en-US" b="0" i="0" dirty="0">
                          <a:effectLst/>
                        </a:rPr>
                        <a:t>4</a:t>
                      </a:r>
                    </a:p>
                  </a:txBody>
                  <a:tcPr/>
                </a:tc>
                <a:tc>
                  <a:txBody>
                    <a:bodyPr/>
                    <a:lstStyle/>
                    <a:p>
                      <a:pPr algn="l" rtl="0" fontAlgn="base"/>
                      <a:r>
                        <a:rPr lang="en-US" b="0" i="0" dirty="0">
                          <a:effectLst/>
                        </a:rPr>
                        <a:t>5</a:t>
                      </a:r>
                    </a:p>
                  </a:txBody>
                  <a:tcPr/>
                </a:tc>
                <a:tc>
                  <a:txBody>
                    <a:bodyPr/>
                    <a:lstStyle/>
                    <a:p>
                      <a:pPr algn="l" rtl="0" fontAlgn="base"/>
                      <a:r>
                        <a:rPr lang="en-US" b="0" i="0" dirty="0">
                          <a:effectLst/>
                        </a:rPr>
                        <a:t>7</a:t>
                      </a:r>
                    </a:p>
                  </a:txBody>
                  <a:tcPr/>
                </a:tc>
                <a:tc>
                  <a:txBody>
                    <a:bodyPr/>
                    <a:lstStyle/>
                    <a:p>
                      <a:pPr algn="l" rtl="0" fontAlgn="base"/>
                      <a:r>
                        <a:rPr lang="en-US" b="0" i="0" dirty="0">
                          <a:effectLst/>
                        </a:rPr>
                        <a:t>5.2</a:t>
                      </a:r>
                      <a:endParaRPr lang="x-none" b="0" i="0" dirty="0">
                        <a:effectLst/>
                      </a:endParaRPr>
                    </a:p>
                  </a:txBody>
                  <a:tcPr/>
                </a:tc>
                <a:extLst>
                  <a:ext uri="{0D108BD9-81ED-4DB2-BD59-A6C34878D82A}">
                    <a16:rowId xmlns:a16="http://schemas.microsoft.com/office/drawing/2014/main" val="3078679837"/>
                  </a:ext>
                </a:extLst>
              </a:tr>
              <a:tr h="370006">
                <a:tc>
                  <a:txBody>
                    <a:bodyPr/>
                    <a:lstStyle/>
                    <a:p>
                      <a:pPr marL="0" marR="0" lvl="0" indent="0" algn="l" defTabSz="685800" rtl="0" eaLnBrk="1" fontAlgn="base" latinLnBrk="0" hangingPunct="1">
                        <a:lnSpc>
                          <a:spcPct val="100000"/>
                        </a:lnSpc>
                        <a:spcBef>
                          <a:spcPts val="0"/>
                        </a:spcBef>
                        <a:spcAft>
                          <a:spcPts val="0"/>
                        </a:spcAft>
                        <a:buClrTx/>
                        <a:buSzTx/>
                        <a:buFontTx/>
                        <a:buNone/>
                        <a:tabLst/>
                        <a:defRPr/>
                      </a:pPr>
                      <a:r>
                        <a:rPr lang="en-US" altLang="en-US" sz="1400" dirty="0"/>
                        <a:t>Database</a:t>
                      </a:r>
                      <a:r>
                        <a:rPr lang="en-US" altLang="en-US" sz="1400" baseline="0" dirty="0"/>
                        <a:t> Design </a:t>
                      </a:r>
                      <a:endParaRPr lang="en-US" altLang="en-US" sz="1400" dirty="0"/>
                    </a:p>
                  </a:txBody>
                  <a:tcPr/>
                </a:tc>
                <a:tc>
                  <a:txBody>
                    <a:bodyPr/>
                    <a:lstStyle/>
                    <a:p>
                      <a:pPr algn="l" rtl="0" fontAlgn="base"/>
                      <a:r>
                        <a:rPr lang="en-US" b="0" i="0" dirty="0">
                          <a:effectLst/>
                        </a:rPr>
                        <a:t>1</a:t>
                      </a:r>
                    </a:p>
                  </a:txBody>
                  <a:tcPr/>
                </a:tc>
                <a:tc>
                  <a:txBody>
                    <a:bodyPr/>
                    <a:lstStyle/>
                    <a:p>
                      <a:pPr algn="l" rtl="0" fontAlgn="base"/>
                      <a:r>
                        <a:rPr lang="en-US" b="0" i="0" dirty="0">
                          <a:effectLst/>
                        </a:rPr>
                        <a:t>2</a:t>
                      </a:r>
                    </a:p>
                  </a:txBody>
                  <a:tcPr/>
                </a:tc>
                <a:tc>
                  <a:txBody>
                    <a:bodyPr/>
                    <a:lstStyle/>
                    <a:p>
                      <a:pPr algn="l" rtl="0" fontAlgn="base"/>
                      <a:r>
                        <a:rPr lang="en-US" b="0" i="0" dirty="0">
                          <a:effectLst/>
                        </a:rPr>
                        <a:t>3</a:t>
                      </a:r>
                    </a:p>
                  </a:txBody>
                  <a:tcPr/>
                </a:tc>
                <a:tc>
                  <a:txBody>
                    <a:bodyPr/>
                    <a:lstStyle/>
                    <a:p>
                      <a:pPr marL="0" marR="0" lvl="0" indent="0" algn="l" defTabSz="685800" rtl="0" eaLnBrk="1" fontAlgn="base" latinLnBrk="0" hangingPunct="1">
                        <a:lnSpc>
                          <a:spcPct val="100000"/>
                        </a:lnSpc>
                        <a:spcBef>
                          <a:spcPts val="0"/>
                        </a:spcBef>
                        <a:spcAft>
                          <a:spcPts val="0"/>
                        </a:spcAft>
                        <a:buClrTx/>
                        <a:buSzTx/>
                        <a:buFontTx/>
                        <a:buNone/>
                        <a:tabLst/>
                        <a:defRPr/>
                      </a:pPr>
                      <a:r>
                        <a:rPr lang="en-US" b="0" i="0" dirty="0">
                          <a:effectLst/>
                        </a:rPr>
                        <a:t>2</a:t>
                      </a:r>
                      <a:endParaRPr lang="x-none" b="0" i="0" dirty="0">
                        <a:effectLst/>
                      </a:endParaRPr>
                    </a:p>
                  </a:txBody>
                  <a:tcPr/>
                </a:tc>
                <a:extLst>
                  <a:ext uri="{0D108BD9-81ED-4DB2-BD59-A6C34878D82A}">
                    <a16:rowId xmlns:a16="http://schemas.microsoft.com/office/drawing/2014/main" val="1549960940"/>
                  </a:ext>
                </a:extLst>
              </a:tr>
              <a:tr h="370006">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en-US" sz="1400" dirty="0"/>
                        <a:t>User Documentation</a:t>
                      </a:r>
                    </a:p>
                  </a:txBody>
                  <a:tcPr/>
                </a:tc>
                <a:tc>
                  <a:txBody>
                    <a:bodyPr/>
                    <a:lstStyle/>
                    <a:p>
                      <a:pPr algn="l" rtl="0" fontAlgn="base"/>
                      <a:r>
                        <a:rPr lang="en-US" b="0" i="0" dirty="0">
                          <a:effectLst/>
                        </a:rPr>
                        <a:t>4</a:t>
                      </a:r>
                    </a:p>
                  </a:txBody>
                  <a:tcPr/>
                </a:tc>
                <a:tc>
                  <a:txBody>
                    <a:bodyPr/>
                    <a:lstStyle/>
                    <a:p>
                      <a:pPr algn="l" rtl="0" fontAlgn="base"/>
                      <a:r>
                        <a:rPr lang="en-US" b="0" i="0" dirty="0">
                          <a:effectLst/>
                        </a:rPr>
                        <a:t>5</a:t>
                      </a:r>
                    </a:p>
                  </a:txBody>
                  <a:tcPr/>
                </a:tc>
                <a:tc>
                  <a:txBody>
                    <a:bodyPr/>
                    <a:lstStyle/>
                    <a:p>
                      <a:pPr algn="l" rtl="0" fontAlgn="base"/>
                      <a:r>
                        <a:rPr lang="en-US" b="0" i="0" dirty="0">
                          <a:effectLst/>
                        </a:rPr>
                        <a:t>6</a:t>
                      </a:r>
                    </a:p>
                  </a:txBody>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dirty="0">
                          <a:effectLst/>
                        </a:rPr>
                        <a:t>5</a:t>
                      </a:r>
                      <a:endParaRPr lang="x-none" dirty="0">
                        <a:effectLst/>
                      </a:endParaRPr>
                    </a:p>
                  </a:txBody>
                  <a:tcPr/>
                </a:tc>
                <a:extLst>
                  <a:ext uri="{0D108BD9-81ED-4DB2-BD59-A6C34878D82A}">
                    <a16:rowId xmlns:a16="http://schemas.microsoft.com/office/drawing/2014/main" val="886715754"/>
                  </a:ext>
                </a:extLst>
              </a:tr>
              <a:tr h="360756">
                <a:tc>
                  <a:txBody>
                    <a:bodyPr/>
                    <a:lstStyle/>
                    <a:p>
                      <a:pPr fontAlgn="t"/>
                      <a:r>
                        <a:rPr lang="en-US" dirty="0">
                          <a:effectLst/>
                        </a:rPr>
                        <a:t>Programming</a:t>
                      </a:r>
                    </a:p>
                  </a:txBody>
                  <a:tcPr/>
                </a:tc>
                <a:tc>
                  <a:txBody>
                    <a:bodyPr/>
                    <a:lstStyle/>
                    <a:p>
                      <a:pPr algn="l" rtl="0" fontAlgn="base"/>
                      <a:r>
                        <a:rPr lang="en-US" b="0" i="0" dirty="0">
                          <a:effectLst/>
                        </a:rPr>
                        <a:t>2</a:t>
                      </a:r>
                    </a:p>
                  </a:txBody>
                  <a:tcPr/>
                </a:tc>
                <a:tc>
                  <a:txBody>
                    <a:bodyPr/>
                    <a:lstStyle/>
                    <a:p>
                      <a:pPr algn="l" rtl="0" fontAlgn="base"/>
                      <a:r>
                        <a:rPr lang="en-US" b="0" i="0" dirty="0">
                          <a:effectLst/>
                        </a:rPr>
                        <a:t>6</a:t>
                      </a:r>
                    </a:p>
                  </a:txBody>
                  <a:tcPr/>
                </a:tc>
                <a:tc>
                  <a:txBody>
                    <a:bodyPr/>
                    <a:lstStyle/>
                    <a:p>
                      <a:pPr algn="l" rtl="0" fontAlgn="base"/>
                      <a:r>
                        <a:rPr lang="en-US" b="0" i="0" dirty="0">
                          <a:effectLst/>
                        </a:rPr>
                        <a:t>8</a:t>
                      </a:r>
                    </a:p>
                  </a:txBody>
                  <a:tcPr/>
                </a:tc>
                <a:tc>
                  <a:txBody>
                    <a:bodyPr/>
                    <a:lstStyle/>
                    <a:p>
                      <a:pPr marL="0" marR="0" lvl="0" indent="0" algn="l" defTabSz="685800" rtl="0" eaLnBrk="1" fontAlgn="base" latinLnBrk="0" hangingPunct="1">
                        <a:lnSpc>
                          <a:spcPct val="100000"/>
                        </a:lnSpc>
                        <a:spcBef>
                          <a:spcPts val="0"/>
                        </a:spcBef>
                        <a:spcAft>
                          <a:spcPts val="0"/>
                        </a:spcAft>
                        <a:buClrTx/>
                        <a:buSzTx/>
                        <a:buFontTx/>
                        <a:buNone/>
                        <a:tabLst/>
                        <a:defRPr/>
                      </a:pPr>
                      <a:r>
                        <a:rPr lang="en-US" sz="1350" b="0" i="0" kern="1200" dirty="0">
                          <a:solidFill>
                            <a:schemeClr val="dk1"/>
                          </a:solidFill>
                          <a:effectLst/>
                          <a:latin typeface="+mn-lt"/>
                          <a:ea typeface="+mn-ea"/>
                          <a:cs typeface="+mn-cs"/>
                        </a:rPr>
                        <a:t>5.6</a:t>
                      </a:r>
                    </a:p>
                  </a:txBody>
                  <a:tcPr/>
                </a:tc>
                <a:extLst>
                  <a:ext uri="{0D108BD9-81ED-4DB2-BD59-A6C34878D82A}">
                    <a16:rowId xmlns:a16="http://schemas.microsoft.com/office/drawing/2014/main" val="3514840012"/>
                  </a:ext>
                </a:extLst>
              </a:tr>
              <a:tr h="360756">
                <a:tc>
                  <a:txBody>
                    <a:bodyPr/>
                    <a:lstStyle/>
                    <a:p>
                      <a:pPr fontAlgn="t"/>
                      <a:r>
                        <a:rPr lang="en-US" dirty="0">
                          <a:effectLst/>
                        </a:rPr>
                        <a:t>Testing </a:t>
                      </a:r>
                    </a:p>
                  </a:txBody>
                  <a:tcPr/>
                </a:tc>
                <a:tc>
                  <a:txBody>
                    <a:bodyPr/>
                    <a:lstStyle/>
                    <a:p>
                      <a:pPr marL="0" marR="0" indent="0" algn="l" defTabSz="685800" rtl="0" eaLnBrk="1" fontAlgn="base" latinLnBrk="0" hangingPunct="1">
                        <a:lnSpc>
                          <a:spcPct val="100000"/>
                        </a:lnSpc>
                        <a:spcBef>
                          <a:spcPts val="0"/>
                        </a:spcBef>
                        <a:spcAft>
                          <a:spcPts val="0"/>
                        </a:spcAft>
                        <a:buClrTx/>
                        <a:buSzTx/>
                        <a:buFontTx/>
                        <a:buNone/>
                        <a:tabLst/>
                        <a:defRPr/>
                      </a:pPr>
                      <a:r>
                        <a:rPr lang="en-US" sz="1350" b="0" i="0" kern="1200" dirty="0">
                          <a:solidFill>
                            <a:schemeClr val="dk1"/>
                          </a:solidFill>
                          <a:latin typeface="+mn-lt"/>
                          <a:ea typeface="+mn-ea"/>
                          <a:cs typeface="+mn-cs"/>
                        </a:rPr>
                        <a:t>4</a:t>
                      </a:r>
                    </a:p>
                  </a:txBody>
                  <a:tcPr/>
                </a:tc>
                <a:tc>
                  <a:txBody>
                    <a:bodyPr/>
                    <a:lstStyle/>
                    <a:p>
                      <a:pPr marL="0" marR="0" indent="0" algn="l" defTabSz="685800" rtl="0" eaLnBrk="1" fontAlgn="base" latinLnBrk="0" hangingPunct="1">
                        <a:lnSpc>
                          <a:spcPct val="100000"/>
                        </a:lnSpc>
                        <a:spcBef>
                          <a:spcPts val="0"/>
                        </a:spcBef>
                        <a:spcAft>
                          <a:spcPts val="0"/>
                        </a:spcAft>
                        <a:buClrTx/>
                        <a:buSzTx/>
                        <a:buFontTx/>
                        <a:buNone/>
                        <a:tabLst/>
                        <a:defRPr/>
                      </a:pPr>
                      <a:r>
                        <a:rPr lang="en-US" sz="1350" b="0" i="0" kern="1200" dirty="0">
                          <a:solidFill>
                            <a:schemeClr val="dk1"/>
                          </a:solidFill>
                          <a:latin typeface="+mn-lt"/>
                          <a:ea typeface="+mn-ea"/>
                          <a:cs typeface="+mn-cs"/>
                        </a:rPr>
                        <a:t>7</a:t>
                      </a:r>
                    </a:p>
                  </a:txBody>
                  <a:tcPr/>
                </a:tc>
                <a:tc>
                  <a:txBody>
                    <a:bodyPr/>
                    <a:lstStyle/>
                    <a:p>
                      <a:pPr marL="0" marR="0" indent="0" algn="l" defTabSz="685800" rtl="0" eaLnBrk="1" fontAlgn="base" latinLnBrk="0" hangingPunct="1">
                        <a:lnSpc>
                          <a:spcPct val="100000"/>
                        </a:lnSpc>
                        <a:spcBef>
                          <a:spcPts val="0"/>
                        </a:spcBef>
                        <a:spcAft>
                          <a:spcPts val="0"/>
                        </a:spcAft>
                        <a:buClrTx/>
                        <a:buSzTx/>
                        <a:buFontTx/>
                        <a:buNone/>
                        <a:tabLst/>
                        <a:defRPr/>
                      </a:pPr>
                      <a:r>
                        <a:rPr lang="en-US" sz="1350" b="0" i="0" kern="1200" dirty="0">
                          <a:solidFill>
                            <a:schemeClr val="dk1"/>
                          </a:solidFill>
                          <a:latin typeface="+mn-lt"/>
                          <a:ea typeface="+mn-ea"/>
                          <a:cs typeface="+mn-cs"/>
                        </a:rPr>
                        <a:t>9</a:t>
                      </a:r>
                    </a:p>
                  </a:txBody>
                  <a:tcPr/>
                </a:tc>
                <a:tc>
                  <a:txBody>
                    <a:bodyPr/>
                    <a:lstStyle/>
                    <a:p>
                      <a:pPr marL="0" marR="0" lvl="0" indent="0" algn="l" defTabSz="685800" rtl="0" eaLnBrk="1" fontAlgn="base" latinLnBrk="0" hangingPunct="1">
                        <a:lnSpc>
                          <a:spcPct val="100000"/>
                        </a:lnSpc>
                        <a:spcBef>
                          <a:spcPts val="0"/>
                        </a:spcBef>
                        <a:spcAft>
                          <a:spcPts val="0"/>
                        </a:spcAft>
                        <a:buClrTx/>
                        <a:buSzTx/>
                        <a:buFontTx/>
                        <a:buNone/>
                        <a:tabLst/>
                        <a:defRPr/>
                      </a:pPr>
                      <a:r>
                        <a:rPr lang="en-US" sz="1350" b="0" i="0" kern="1200" dirty="0">
                          <a:solidFill>
                            <a:schemeClr val="dk1"/>
                          </a:solidFill>
                          <a:effectLst/>
                          <a:latin typeface="+mn-lt"/>
                          <a:ea typeface="+mn-ea"/>
                          <a:cs typeface="+mn-cs"/>
                        </a:rPr>
                        <a:t>6.8</a:t>
                      </a:r>
                    </a:p>
                  </a:txBody>
                  <a:tcPr/>
                </a:tc>
                <a:extLst>
                  <a:ext uri="{0D108BD9-81ED-4DB2-BD59-A6C34878D82A}">
                    <a16:rowId xmlns:a16="http://schemas.microsoft.com/office/drawing/2014/main" val="10008"/>
                  </a:ext>
                </a:extLst>
              </a:tr>
              <a:tr h="360756">
                <a:tc>
                  <a:txBody>
                    <a:bodyPr/>
                    <a:lstStyle/>
                    <a:p>
                      <a:pPr fontAlgn="t"/>
                      <a:r>
                        <a:rPr lang="en-US" dirty="0">
                          <a:effectLst/>
                        </a:rPr>
                        <a:t>Installation</a:t>
                      </a:r>
                    </a:p>
                  </a:txBody>
                  <a:tcPr/>
                </a:tc>
                <a:tc>
                  <a:txBody>
                    <a:bodyPr/>
                    <a:lstStyle/>
                    <a:p>
                      <a:pPr marL="0" marR="0" indent="0" algn="l" defTabSz="685800" rtl="0" eaLnBrk="1" fontAlgn="base" latinLnBrk="0" hangingPunct="1">
                        <a:lnSpc>
                          <a:spcPct val="100000"/>
                        </a:lnSpc>
                        <a:spcBef>
                          <a:spcPts val="0"/>
                        </a:spcBef>
                        <a:spcAft>
                          <a:spcPts val="0"/>
                        </a:spcAft>
                        <a:buClrTx/>
                        <a:buSzTx/>
                        <a:buFontTx/>
                        <a:buNone/>
                        <a:tabLst/>
                        <a:defRPr/>
                      </a:pPr>
                      <a:r>
                        <a:rPr lang="en-US" sz="1350" b="0" i="0" kern="1200" dirty="0">
                          <a:solidFill>
                            <a:schemeClr val="dk1"/>
                          </a:solidFill>
                          <a:latin typeface="+mn-lt"/>
                          <a:ea typeface="+mn-ea"/>
                          <a:cs typeface="+mn-cs"/>
                        </a:rPr>
                        <a:t>3</a:t>
                      </a:r>
                    </a:p>
                  </a:txBody>
                  <a:tcPr/>
                </a:tc>
                <a:tc>
                  <a:txBody>
                    <a:bodyPr/>
                    <a:lstStyle/>
                    <a:p>
                      <a:pPr marL="0" marR="0" indent="0" algn="l" defTabSz="685800" rtl="0" eaLnBrk="1" fontAlgn="base" latinLnBrk="0" hangingPunct="1">
                        <a:lnSpc>
                          <a:spcPct val="100000"/>
                        </a:lnSpc>
                        <a:spcBef>
                          <a:spcPts val="0"/>
                        </a:spcBef>
                        <a:spcAft>
                          <a:spcPts val="0"/>
                        </a:spcAft>
                        <a:buClrTx/>
                        <a:buSzTx/>
                        <a:buFontTx/>
                        <a:buNone/>
                        <a:tabLst/>
                        <a:defRPr/>
                      </a:pPr>
                      <a:r>
                        <a:rPr lang="en-US" sz="1350" b="0" i="0" kern="1200" dirty="0">
                          <a:solidFill>
                            <a:schemeClr val="dk1"/>
                          </a:solidFill>
                          <a:latin typeface="+mn-lt"/>
                          <a:ea typeface="+mn-ea"/>
                          <a:cs typeface="+mn-cs"/>
                        </a:rPr>
                        <a:t>3</a:t>
                      </a:r>
                    </a:p>
                  </a:txBody>
                  <a:tcPr/>
                </a:tc>
                <a:tc>
                  <a:txBody>
                    <a:bodyPr/>
                    <a:lstStyle/>
                    <a:p>
                      <a:pPr marL="0" marR="0" indent="0" algn="l" defTabSz="685800" rtl="0" eaLnBrk="1" fontAlgn="base" latinLnBrk="0" hangingPunct="1">
                        <a:lnSpc>
                          <a:spcPct val="100000"/>
                        </a:lnSpc>
                        <a:spcBef>
                          <a:spcPts val="0"/>
                        </a:spcBef>
                        <a:spcAft>
                          <a:spcPts val="0"/>
                        </a:spcAft>
                        <a:buClrTx/>
                        <a:buSzTx/>
                        <a:buFontTx/>
                        <a:buNone/>
                        <a:tabLst/>
                        <a:defRPr/>
                      </a:pPr>
                      <a:r>
                        <a:rPr lang="en-US" sz="1350" b="0" i="0" kern="1200" dirty="0">
                          <a:solidFill>
                            <a:schemeClr val="dk1"/>
                          </a:solidFill>
                          <a:latin typeface="+mn-lt"/>
                          <a:ea typeface="+mn-ea"/>
                          <a:cs typeface="+mn-cs"/>
                        </a:rPr>
                        <a:t>3</a:t>
                      </a:r>
                    </a:p>
                  </a:txBody>
                  <a:tcPr/>
                </a:tc>
                <a:tc>
                  <a:txBody>
                    <a:bodyPr/>
                    <a:lstStyle/>
                    <a:p>
                      <a:pPr marL="0" marR="0" lvl="0" indent="0" algn="l" defTabSz="685800" rtl="0" eaLnBrk="1" fontAlgn="base" latinLnBrk="0" hangingPunct="1">
                        <a:lnSpc>
                          <a:spcPct val="100000"/>
                        </a:lnSpc>
                        <a:spcBef>
                          <a:spcPts val="0"/>
                        </a:spcBef>
                        <a:spcAft>
                          <a:spcPts val="0"/>
                        </a:spcAft>
                        <a:buClrTx/>
                        <a:buSzTx/>
                        <a:buFontTx/>
                        <a:buNone/>
                        <a:tabLst/>
                        <a:defRPr/>
                      </a:pPr>
                      <a:r>
                        <a:rPr lang="en-US" sz="1350" b="0" i="0" kern="1200" dirty="0">
                          <a:solidFill>
                            <a:schemeClr val="dk1"/>
                          </a:solidFill>
                          <a:effectLst/>
                          <a:latin typeface="+mn-lt"/>
                          <a:ea typeface="+mn-ea"/>
                          <a:cs typeface="+mn-cs"/>
                        </a:rPr>
                        <a:t>3</a:t>
                      </a:r>
                    </a:p>
                  </a:txBody>
                  <a:tcPr/>
                </a:tc>
                <a:extLst>
                  <a:ext uri="{0D108BD9-81ED-4DB2-BD59-A6C34878D82A}">
                    <a16:rowId xmlns:a16="http://schemas.microsoft.com/office/drawing/2014/main" val="10009"/>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4EC1FB-F1FE-907F-63A2-419460C9971F}"/>
              </a:ext>
            </a:extLst>
          </p:cNvPr>
          <p:cNvSpPr>
            <a:spLocks noGrp="1"/>
          </p:cNvSpPr>
          <p:nvPr>
            <p:ph type="ctrTitle"/>
          </p:nvPr>
        </p:nvSpPr>
        <p:spPr/>
        <p:txBody>
          <a:bodyPr/>
          <a:lstStyle/>
          <a:p>
            <a:r>
              <a:rPr lang="x-none" dirty="0">
                <a:solidFill>
                  <a:srgbClr val="FF0000"/>
                </a:solidFill>
              </a:rPr>
              <a:t>Pert chart</a:t>
            </a:r>
          </a:p>
        </p:txBody>
      </p:sp>
      <p:pic>
        <p:nvPicPr>
          <p:cNvPr id="9" name="Picture 8">
            <a:extLst>
              <a:ext uri="{FF2B5EF4-FFF2-40B4-BE49-F238E27FC236}">
                <a16:creationId xmlns:a16="http://schemas.microsoft.com/office/drawing/2014/main" id="{F1BF6EAF-0C9C-C4DA-77A5-A20434FB7078}"/>
              </a:ext>
            </a:extLst>
          </p:cNvPr>
          <p:cNvPicPr>
            <a:picLocks noChangeAspect="1"/>
          </p:cNvPicPr>
          <p:nvPr/>
        </p:nvPicPr>
        <p:blipFill>
          <a:blip r:embed="rId2"/>
          <a:stretch>
            <a:fillRect/>
          </a:stretch>
        </p:blipFill>
        <p:spPr>
          <a:xfrm>
            <a:off x="167255" y="1199212"/>
            <a:ext cx="8799289" cy="3635115"/>
          </a:xfrm>
          <a:prstGeom prst="rect">
            <a:avLst/>
          </a:prstGeom>
        </p:spPr>
      </p:pic>
    </p:spTree>
    <p:extLst>
      <p:ext uri="{BB962C8B-B14F-4D97-AF65-F5344CB8AC3E}">
        <p14:creationId xmlns:p14="http://schemas.microsoft.com/office/powerpoint/2010/main" val="17783551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284AC2-C381-E02C-B77C-879FB2ABCE2F}"/>
              </a:ext>
            </a:extLst>
          </p:cNvPr>
          <p:cNvSpPr>
            <a:spLocks noGrp="1"/>
          </p:cNvSpPr>
          <p:nvPr>
            <p:ph type="body" idx="1"/>
          </p:nvPr>
        </p:nvSpPr>
        <p:spPr>
          <a:xfrm>
            <a:off x="720000" y="1101777"/>
            <a:ext cx="7689600" cy="3714123"/>
          </a:xfrm>
        </p:spPr>
        <p:txBody>
          <a:bodyPr/>
          <a:lstStyle/>
          <a:p>
            <a:pPr marL="152400" indent="0">
              <a:buNone/>
            </a:pPr>
            <a:r>
              <a:rPr lang="en-US" sz="1800" cap="none" dirty="0">
                <a:latin typeface="Times New Roman" panose="02020603050405020304" pitchFamily="18" charset="0"/>
                <a:cs typeface="Times New Roman" panose="02020603050405020304" pitchFamily="18" charset="0"/>
              </a:rPr>
              <a:t>●</a:t>
            </a:r>
            <a:r>
              <a:rPr lang="en-US" sz="1800" cap="none" dirty="0">
                <a:solidFill>
                  <a:schemeClr val="accent3">
                    <a:lumMod val="75000"/>
                  </a:schemeClr>
                </a:solidFill>
                <a:latin typeface="Times New Roman" panose="02020603050405020304" pitchFamily="18" charset="0"/>
                <a:cs typeface="Times New Roman" panose="02020603050405020304" pitchFamily="18" charset="0"/>
              </a:rPr>
              <a:t>Critical path </a:t>
            </a:r>
            <a:r>
              <a:rPr lang="en-US" sz="1800" cap="none" dirty="0">
                <a:latin typeface="Times New Roman" panose="02020603050405020304" pitchFamily="18" charset="0"/>
                <a:cs typeface="Times New Roman" panose="02020603050405020304" pitchFamily="18" charset="0"/>
              </a:rPr>
              <a:t>: requirements collection - screen design - database design – programming - testing – installation .</a:t>
            </a:r>
          </a:p>
          <a:p>
            <a:pPr marL="152400" indent="0">
              <a:buNone/>
            </a:pPr>
            <a:endParaRPr lang="en-US" sz="1800" cap="none" dirty="0">
              <a:latin typeface="Times New Roman" panose="02020603050405020304" pitchFamily="18" charset="0"/>
              <a:cs typeface="Times New Roman" panose="02020603050405020304" pitchFamily="18" charset="0"/>
            </a:endParaRPr>
          </a:p>
          <a:p>
            <a:pPr marL="152400" indent="0">
              <a:buNone/>
            </a:pPr>
            <a:r>
              <a:rPr lang="en-US" sz="1800" cap="none" dirty="0">
                <a:latin typeface="Times New Roman" panose="02020603050405020304" pitchFamily="18" charset="0"/>
                <a:cs typeface="Times New Roman" panose="02020603050405020304" pitchFamily="18" charset="0"/>
              </a:rPr>
              <a:t>●</a:t>
            </a:r>
            <a:r>
              <a:rPr lang="en-US" sz="1800" cap="none" dirty="0">
                <a:solidFill>
                  <a:schemeClr val="accent3">
                    <a:lumMod val="75000"/>
                  </a:schemeClr>
                </a:solidFill>
                <a:latin typeface="Times New Roman" panose="02020603050405020304" pitchFamily="18" charset="0"/>
                <a:cs typeface="Times New Roman" panose="02020603050405020304" pitchFamily="18" charset="0"/>
              </a:rPr>
              <a:t>Non critical path </a:t>
            </a:r>
            <a:r>
              <a:rPr lang="en-US" sz="1800" cap="none" dirty="0">
                <a:latin typeface="Times New Roman" panose="02020603050405020304" pitchFamily="18" charset="0"/>
                <a:cs typeface="Times New Roman" panose="02020603050405020304" pitchFamily="18" charset="0"/>
              </a:rPr>
              <a:t>: report design - user documentation .</a:t>
            </a:r>
          </a:p>
          <a:p>
            <a:pPr marL="152400" indent="0">
              <a:buNone/>
            </a:pPr>
            <a:endParaRPr lang="en-US" sz="1800" cap="none" dirty="0">
              <a:latin typeface="Times New Roman" panose="02020603050405020304" pitchFamily="18" charset="0"/>
              <a:cs typeface="Times New Roman" panose="02020603050405020304" pitchFamily="18" charset="0"/>
            </a:endParaRPr>
          </a:p>
          <a:p>
            <a:pPr marL="152400" indent="0">
              <a:buNone/>
            </a:pPr>
            <a:r>
              <a:rPr lang="en-US" sz="1800" cap="none" dirty="0">
                <a:latin typeface="Times New Roman" panose="02020603050405020304" pitchFamily="18" charset="0"/>
                <a:cs typeface="Times New Roman" panose="02020603050405020304" pitchFamily="18" charset="0"/>
              </a:rPr>
              <a:t>●</a:t>
            </a:r>
            <a:r>
              <a:rPr lang="en-US" sz="1800" cap="none" dirty="0">
                <a:solidFill>
                  <a:schemeClr val="accent3">
                    <a:lumMod val="75000"/>
                  </a:schemeClr>
                </a:solidFill>
                <a:latin typeface="Times New Roman" panose="02020603050405020304" pitchFamily="18" charset="0"/>
                <a:cs typeface="Times New Roman" panose="02020603050405020304" pitchFamily="18" charset="0"/>
              </a:rPr>
              <a:t> Free float of </a:t>
            </a:r>
            <a:r>
              <a:rPr lang="en-US" sz="1800" cap="none" dirty="0">
                <a:latin typeface="Times New Roman" panose="02020603050405020304" pitchFamily="18" charset="0"/>
                <a:cs typeface="Times New Roman" panose="02020603050405020304" pitchFamily="18" charset="0"/>
              </a:rPr>
              <a:t>(report design and database design activities ) :</a:t>
            </a:r>
          </a:p>
          <a:p>
            <a:pPr marL="152400" indent="0">
              <a:buNone/>
            </a:pPr>
            <a:r>
              <a:rPr lang="en-US" sz="1800" cap="none" dirty="0">
                <a:latin typeface="Times New Roman" panose="02020603050405020304" pitchFamily="18" charset="0"/>
                <a:cs typeface="Times New Roman" panose="02020603050405020304" pitchFamily="18" charset="0"/>
              </a:rPr>
              <a:t>      (11.6)-(4.6)-5.2=1.8.</a:t>
            </a:r>
          </a:p>
          <a:p>
            <a:pPr marL="152400" indent="0">
              <a:buNone/>
            </a:pPr>
            <a:endParaRPr lang="en-US" sz="1800" cap="none" dirty="0">
              <a:latin typeface="Times New Roman" panose="02020603050405020304" pitchFamily="18" charset="0"/>
              <a:cs typeface="Times New Roman" panose="02020603050405020304" pitchFamily="18" charset="0"/>
            </a:endParaRPr>
          </a:p>
          <a:p>
            <a:pPr marL="152400" indent="0">
              <a:buNone/>
            </a:pPr>
            <a:endParaRPr lang="en-US" sz="1800" cap="none"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AD73D889-0BF8-2AAD-A362-544BE9CFF91E}"/>
              </a:ext>
            </a:extLst>
          </p:cNvPr>
          <p:cNvSpPr>
            <a:spLocks noGrp="1"/>
          </p:cNvSpPr>
          <p:nvPr>
            <p:ph type="ctrTitle"/>
          </p:nvPr>
        </p:nvSpPr>
        <p:spPr/>
        <p:txBody>
          <a:bodyPr/>
          <a:lstStyle/>
          <a:p>
            <a:r>
              <a:rPr lang="en-US" dirty="0">
                <a:solidFill>
                  <a:srgbClr val="FF0000"/>
                </a:solidFill>
              </a:rPr>
              <a:t>P</a:t>
            </a:r>
            <a:r>
              <a:rPr lang="x-none" dirty="0">
                <a:solidFill>
                  <a:srgbClr val="FF0000"/>
                </a:solidFill>
              </a:rPr>
              <a:t>ert chart</a:t>
            </a:r>
          </a:p>
        </p:txBody>
      </p:sp>
    </p:spTree>
    <p:extLst>
      <p:ext uri="{BB962C8B-B14F-4D97-AF65-F5344CB8AC3E}">
        <p14:creationId xmlns:p14="http://schemas.microsoft.com/office/powerpoint/2010/main" val="1717041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5DFBB0-05AF-78F6-C8F1-90DA28440504}"/>
              </a:ext>
            </a:extLst>
          </p:cNvPr>
          <p:cNvSpPr>
            <a:spLocks noGrp="1"/>
          </p:cNvSpPr>
          <p:nvPr>
            <p:ph type="body" idx="1"/>
          </p:nvPr>
        </p:nvSpPr>
        <p:spPr>
          <a:xfrm>
            <a:off x="727200" y="839449"/>
            <a:ext cx="7689600" cy="4167266"/>
          </a:xfrm>
        </p:spPr>
        <p:txBody>
          <a:bodyPr/>
          <a:lstStyle/>
          <a:p>
            <a:pPr marL="152400" indent="0">
              <a:buNone/>
            </a:pPr>
            <a:r>
              <a:rPr lang="en-US" sz="1600" cap="none" dirty="0"/>
              <a:t>1) Interviewing individuals with journalist : </a:t>
            </a:r>
          </a:p>
          <a:p>
            <a:pPr marL="152400" indent="0">
              <a:buNone/>
            </a:pPr>
            <a:r>
              <a:rPr lang="en-US" sz="1600" cap="none" dirty="0"/>
              <a:t>we discuss the risks they face while they  are doing reports and doing press coverage.</a:t>
            </a:r>
          </a:p>
          <a:p>
            <a:pPr marL="152400" indent="0">
              <a:buNone/>
            </a:pPr>
            <a:r>
              <a:rPr lang="en-US" sz="1600" cap="none" dirty="0"/>
              <a:t>also we explain our product to get a initial feedback or any recommendations or suggestions.</a:t>
            </a:r>
          </a:p>
          <a:p>
            <a:pPr marL="152400" indent="0">
              <a:buNone/>
            </a:pPr>
            <a:endParaRPr lang="en-US" sz="1600" cap="none" dirty="0"/>
          </a:p>
          <a:p>
            <a:pPr marL="152400" indent="0">
              <a:buNone/>
            </a:pPr>
            <a:r>
              <a:rPr lang="en-US" sz="1600" cap="none" dirty="0"/>
              <a:t>2) Observing workers (we did it by two ways) : </a:t>
            </a:r>
          </a:p>
          <a:p>
            <a:pPr marL="152400" indent="0">
              <a:buNone/>
            </a:pPr>
            <a:r>
              <a:rPr lang="en-US" sz="1600" cap="none" dirty="0">
                <a:solidFill>
                  <a:srgbClr val="FF0000"/>
                </a:solidFill>
              </a:rPr>
              <a:t>                              1- </a:t>
            </a:r>
            <a:r>
              <a:rPr lang="en-US" sz="1600" cap="none" dirty="0"/>
              <a:t>we went on tours with journalists while they were doing their work.</a:t>
            </a:r>
          </a:p>
          <a:p>
            <a:pPr marL="152400" indent="0">
              <a:buNone/>
            </a:pPr>
            <a:r>
              <a:rPr lang="en-US" sz="1600" cap="none" dirty="0">
                <a:solidFill>
                  <a:srgbClr val="FF0000"/>
                </a:solidFill>
              </a:rPr>
              <a:t>                              2- </a:t>
            </a:r>
            <a:r>
              <a:rPr lang="en-US" sz="1600" cap="none" dirty="0"/>
              <a:t>record their work in offices using cameras to see the real process.</a:t>
            </a:r>
          </a:p>
          <a:p>
            <a:pPr marL="152400" indent="0">
              <a:buNone/>
            </a:pPr>
            <a:endParaRPr lang="en-US" sz="1600" cap="none" dirty="0"/>
          </a:p>
          <a:p>
            <a:pPr marL="152400" indent="0">
              <a:buNone/>
            </a:pPr>
            <a:r>
              <a:rPr lang="en-US" sz="1600" cap="none" dirty="0">
                <a:latin typeface="Tw Cen MT" panose="020B0602020104020603" pitchFamily="34" charset="77"/>
              </a:rPr>
              <a:t>3)</a:t>
            </a:r>
            <a:r>
              <a:rPr lang="en-US" sz="1600" cap="none" dirty="0">
                <a:latin typeface="Tw Cen MT" panose="020B0602020104020603" pitchFamily="34" charset="77"/>
                <a:cs typeface="Arial" panose="020B0604020202020204" pitchFamily="34" charset="0"/>
              </a:rPr>
              <a:t> We had search about many thing in google like technical feasibility study we need , what kind of project we can do and collect information about our project .</a:t>
            </a:r>
          </a:p>
          <a:p>
            <a:pPr marL="152400" indent="0">
              <a:buNone/>
            </a:pPr>
            <a:endParaRPr lang="en-US" sz="1600" cap="none" dirty="0"/>
          </a:p>
          <a:p>
            <a:pPr marL="152400" indent="0">
              <a:buNone/>
            </a:pPr>
            <a:br>
              <a:rPr lang="en-US" sz="1400" cap="none" dirty="0"/>
            </a:br>
            <a:endParaRPr lang="en-US" sz="1400" cap="none" dirty="0"/>
          </a:p>
        </p:txBody>
      </p:sp>
      <p:sp>
        <p:nvSpPr>
          <p:cNvPr id="3" name="Title 2">
            <a:extLst>
              <a:ext uri="{FF2B5EF4-FFF2-40B4-BE49-F238E27FC236}">
                <a16:creationId xmlns:a16="http://schemas.microsoft.com/office/drawing/2014/main" id="{D1437838-7CC4-70CE-FF7A-9F31CA7DBD89}"/>
              </a:ext>
            </a:extLst>
          </p:cNvPr>
          <p:cNvSpPr>
            <a:spLocks noGrp="1"/>
          </p:cNvSpPr>
          <p:nvPr>
            <p:ph type="ctrTitle"/>
          </p:nvPr>
        </p:nvSpPr>
        <p:spPr>
          <a:xfrm>
            <a:off x="1605300" y="327600"/>
            <a:ext cx="5933400" cy="422700"/>
          </a:xfrm>
        </p:spPr>
        <p:txBody>
          <a:bodyPr/>
          <a:lstStyle/>
          <a:p>
            <a:r>
              <a:rPr lang="en-US" sz="2800" dirty="0">
                <a:solidFill>
                  <a:schemeClr val="tx2">
                    <a:lumMod val="50000"/>
                  </a:schemeClr>
                </a:solidFill>
                <a:latin typeface="Times New Roman" panose="02020603050405020304" pitchFamily="18" charset="0"/>
                <a:cs typeface="Times New Roman" panose="02020603050405020304" pitchFamily="18" charset="0"/>
              </a:rPr>
              <a:t>Techniques </a:t>
            </a:r>
            <a:endParaRPr lang="x-none" dirty="0">
              <a:solidFill>
                <a:schemeClr val="tx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65407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8590DA-C5EC-B570-F38D-DFC29EBAD326}"/>
              </a:ext>
            </a:extLst>
          </p:cNvPr>
          <p:cNvSpPr>
            <a:spLocks noGrp="1"/>
          </p:cNvSpPr>
          <p:nvPr>
            <p:ph type="body" idx="1"/>
          </p:nvPr>
        </p:nvSpPr>
        <p:spPr>
          <a:xfrm>
            <a:off x="363384" y="813976"/>
            <a:ext cx="7689600" cy="4329524"/>
          </a:xfrm>
        </p:spPr>
        <p:txBody>
          <a:bodyPr/>
          <a:lstStyle/>
          <a:p>
            <a:pPr marL="152400" indent="0">
              <a:buNone/>
            </a:pPr>
            <a:r>
              <a:rPr lang="en-US" sz="1600" b="1" cap="none" dirty="0"/>
              <a:t>Admins should be able to</a:t>
            </a:r>
            <a:r>
              <a:rPr lang="en-US" sz="2000" b="1" cap="none" dirty="0"/>
              <a:t> (</a:t>
            </a:r>
            <a:r>
              <a:rPr lang="en-US" sz="1600" cap="none" dirty="0"/>
              <a:t>Administrator</a:t>
            </a:r>
            <a:r>
              <a:rPr lang="en-US" sz="2000" b="1" cap="none" dirty="0"/>
              <a:t>)</a:t>
            </a:r>
            <a:r>
              <a:rPr lang="en-US" sz="1600" b="1" cap="none" dirty="0"/>
              <a:t> : </a:t>
            </a:r>
          </a:p>
          <a:p>
            <a:pPr marL="152400" indent="0">
              <a:buNone/>
            </a:pPr>
            <a:r>
              <a:rPr lang="en-US" cap="none" dirty="0"/>
              <a:t>1) Sign in and log out.</a:t>
            </a:r>
          </a:p>
          <a:p>
            <a:pPr marL="152400" indent="0">
              <a:buNone/>
            </a:pPr>
            <a:r>
              <a:rPr lang="en-US" cap="none" dirty="0"/>
              <a:t>2) Access the journalist’s general information. </a:t>
            </a:r>
          </a:p>
          <a:p>
            <a:pPr marL="152400" indent="0">
              <a:buNone/>
            </a:pPr>
            <a:r>
              <a:rPr lang="en-US" cap="none" dirty="0"/>
              <a:t>3) Have only access to add new users to the system.</a:t>
            </a:r>
          </a:p>
          <a:p>
            <a:pPr marL="152400" indent="0">
              <a:buNone/>
            </a:pPr>
            <a:r>
              <a:rPr lang="en-US" cap="none" dirty="0"/>
              <a:t>4) Keep tracking of any journalist at any time.</a:t>
            </a:r>
          </a:p>
          <a:p>
            <a:pPr marL="152400" indent="0">
              <a:buNone/>
            </a:pPr>
            <a:br>
              <a:rPr lang="en-US" cap="none" dirty="0"/>
            </a:br>
            <a:endParaRPr lang="en-US" cap="none" dirty="0"/>
          </a:p>
          <a:p>
            <a:pPr marL="152400" indent="0">
              <a:buNone/>
            </a:pPr>
            <a:r>
              <a:rPr lang="en-US" sz="1600" b="1" cap="none" dirty="0"/>
              <a:t>The journalist  should be able to</a:t>
            </a:r>
            <a:endParaRPr lang="ar-SA" sz="1600" b="1" cap="none" dirty="0"/>
          </a:p>
          <a:p>
            <a:pPr marL="152400" indent="0">
              <a:buNone/>
            </a:pPr>
            <a:r>
              <a:rPr lang="en-US" cap="none" dirty="0"/>
              <a:t>1) request for medical service at any time.</a:t>
            </a:r>
          </a:p>
          <a:p>
            <a:pPr marL="152400" indent="0">
              <a:buNone/>
            </a:pPr>
            <a:r>
              <a:rPr lang="en-US" cap="none" dirty="0"/>
              <a:t>2) Log in using your fingerprint.</a:t>
            </a:r>
          </a:p>
          <a:p>
            <a:pPr marL="152400" indent="0">
              <a:buNone/>
            </a:pPr>
            <a:r>
              <a:rPr lang="en-US" cap="none" dirty="0"/>
              <a:t>3) Get alert in case of an  air strike is approaching</a:t>
            </a:r>
          </a:p>
          <a:p>
            <a:pPr marL="152400" indent="0">
              <a:buNone/>
            </a:pPr>
            <a:endParaRPr lang="en-US" cap="none" dirty="0"/>
          </a:p>
          <a:p>
            <a:pPr marL="152400" indent="0">
              <a:buNone/>
            </a:pPr>
            <a:r>
              <a:rPr lang="en-US" sz="1600" b="1" cap="none" dirty="0">
                <a:solidFill>
                  <a:schemeClr val="tx2">
                    <a:lumMod val="50000"/>
                  </a:schemeClr>
                </a:solidFill>
              </a:rPr>
              <a:t>Hospitals and trusted medical canters should be able to  </a:t>
            </a:r>
            <a:r>
              <a:rPr lang="en-US" cap="none" dirty="0"/>
              <a:t>get the journalist main health information once journalist request a medical help by QR.</a:t>
            </a:r>
          </a:p>
          <a:p>
            <a:pPr marL="152400" indent="0">
              <a:buNone/>
            </a:pPr>
            <a:endParaRPr lang="en-US" cap="none" dirty="0"/>
          </a:p>
          <a:p>
            <a:pPr marL="152400" indent="0">
              <a:buNone/>
            </a:pPr>
            <a:r>
              <a:rPr lang="en-US" sz="1600" b="1" cap="none" dirty="0">
                <a:solidFill>
                  <a:schemeClr val="bg2">
                    <a:lumMod val="10000"/>
                  </a:schemeClr>
                </a:solidFill>
                <a:latin typeface="+mj-lt"/>
                <a:cs typeface="Times New Roman" panose="02020603050405020304" pitchFamily="18" charset="0"/>
              </a:rPr>
              <a:t>Tv station : </a:t>
            </a:r>
            <a:r>
              <a:rPr lang="en-US" cap="none" dirty="0">
                <a:latin typeface="+mj-lt"/>
                <a:cs typeface="Times New Roman" panose="02020603050405020304" pitchFamily="18" charset="0"/>
              </a:rPr>
              <a:t>RECEIVE JOURNALIST INFORMATION</a:t>
            </a:r>
          </a:p>
          <a:p>
            <a:pPr marL="152400" indent="0">
              <a:buNone/>
            </a:pPr>
            <a:r>
              <a:rPr lang="en-US" sz="1600" b="1" cap="none" dirty="0">
                <a:solidFill>
                  <a:schemeClr val="tx2">
                    <a:lumMod val="50000"/>
                  </a:schemeClr>
                </a:solidFill>
              </a:rPr>
              <a:t>System should be able to </a:t>
            </a:r>
            <a:r>
              <a:rPr lang="en-US" cap="none" dirty="0"/>
              <a:t>provide offline tracking and locating journalist using sensors and wins technology.</a:t>
            </a:r>
          </a:p>
          <a:p>
            <a:pPr marL="152400" indent="0">
              <a:buNone/>
            </a:pPr>
            <a:endParaRPr lang="en-US" cap="none" dirty="0"/>
          </a:p>
          <a:p>
            <a:pPr marL="152400" indent="0">
              <a:buNone/>
            </a:pPr>
            <a:r>
              <a:rPr lang="en-US" sz="1600" b="1" cap="none" dirty="0"/>
              <a:t>The parties involved </a:t>
            </a:r>
            <a:r>
              <a:rPr lang="en-US" cap="none" dirty="0"/>
              <a:t>in the war can obtain the location of the  journalist, but without informing them about their personal information.</a:t>
            </a:r>
          </a:p>
          <a:p>
            <a:pPr marL="152400" indent="0">
              <a:buNone/>
            </a:pPr>
            <a:endParaRPr lang="en-US" cap="none" dirty="0"/>
          </a:p>
          <a:p>
            <a:pPr marL="152400" indent="0">
              <a:buNone/>
            </a:pPr>
            <a:r>
              <a:rPr lang="en-US" cap="none" dirty="0"/>
              <a:t> </a:t>
            </a:r>
          </a:p>
          <a:p>
            <a:pPr marL="152400" indent="0">
              <a:buNone/>
            </a:pPr>
            <a:endParaRPr lang="x-none" cap="none" dirty="0"/>
          </a:p>
        </p:txBody>
      </p:sp>
      <p:sp>
        <p:nvSpPr>
          <p:cNvPr id="3" name="Title 2">
            <a:extLst>
              <a:ext uri="{FF2B5EF4-FFF2-40B4-BE49-F238E27FC236}">
                <a16:creationId xmlns:a16="http://schemas.microsoft.com/office/drawing/2014/main" id="{64EA4E89-523F-EC75-4CFD-D9A1187DC9FC}"/>
              </a:ext>
            </a:extLst>
          </p:cNvPr>
          <p:cNvSpPr>
            <a:spLocks noGrp="1"/>
          </p:cNvSpPr>
          <p:nvPr>
            <p:ph type="ctrTitle"/>
          </p:nvPr>
        </p:nvSpPr>
        <p:spPr>
          <a:xfrm>
            <a:off x="1176728" y="327600"/>
            <a:ext cx="6371862" cy="422700"/>
          </a:xfrm>
        </p:spPr>
        <p:txBody>
          <a:bodyPr/>
          <a:lstStyle/>
          <a:p>
            <a:r>
              <a:rPr lang="en-US" sz="2400" dirty="0">
                <a:solidFill>
                  <a:schemeClr val="accent1">
                    <a:lumMod val="50000"/>
                  </a:schemeClr>
                </a:solidFill>
                <a:latin typeface="Times New Roman" panose="02020603050405020304" pitchFamily="18" charset="0"/>
                <a:cs typeface="Times New Roman" panose="02020603050405020304" pitchFamily="18" charset="0"/>
              </a:rPr>
              <a:t>Functional Requirements </a:t>
            </a:r>
            <a:endParaRPr lang="x-none" sz="2400" dirty="0">
              <a:solidFill>
                <a:schemeClr val="accent1">
                  <a:lumMod val="50000"/>
                </a:schemeClr>
              </a:solidFill>
              <a:cs typeface="+mj-cs"/>
            </a:endParaRPr>
          </a:p>
        </p:txBody>
      </p:sp>
    </p:spTree>
    <p:extLst>
      <p:ext uri="{BB962C8B-B14F-4D97-AF65-F5344CB8AC3E}">
        <p14:creationId xmlns:p14="http://schemas.microsoft.com/office/powerpoint/2010/main" val="1137378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8590DA-C5EC-B570-F38D-DFC29EBAD326}"/>
              </a:ext>
            </a:extLst>
          </p:cNvPr>
          <p:cNvSpPr>
            <a:spLocks noGrp="1"/>
          </p:cNvSpPr>
          <p:nvPr>
            <p:ph type="body" idx="1"/>
          </p:nvPr>
        </p:nvSpPr>
        <p:spPr>
          <a:xfrm>
            <a:off x="720000" y="750301"/>
            <a:ext cx="7689600" cy="4203948"/>
          </a:xfrm>
        </p:spPr>
        <p:txBody>
          <a:bodyPr/>
          <a:lstStyle/>
          <a:p>
            <a:pPr marL="152400" indent="0">
              <a:buNone/>
            </a:pPr>
            <a:r>
              <a:rPr lang="en-US" sz="1600" b="1" cap="none" dirty="0">
                <a:solidFill>
                  <a:schemeClr val="tx2">
                    <a:lumMod val="50000"/>
                  </a:schemeClr>
                </a:solidFill>
                <a:latin typeface="Times New Roman" panose="02020603050405020304" pitchFamily="18" charset="0"/>
                <a:cs typeface="Times New Roman" panose="02020603050405020304" pitchFamily="18" charset="0"/>
              </a:rPr>
              <a:t>Security: </a:t>
            </a:r>
            <a:endParaRPr lang="en-US" b="1" cap="none" dirty="0">
              <a:latin typeface="Times New Roman" panose="02020603050405020304" pitchFamily="18" charset="0"/>
              <a:cs typeface="Times New Roman" panose="02020603050405020304" pitchFamily="18" charset="0"/>
            </a:endParaRPr>
          </a:p>
          <a:p>
            <a:pPr marL="152400" indent="0">
              <a:buNone/>
            </a:pPr>
            <a:r>
              <a:rPr lang="en-US" cap="none" dirty="0"/>
              <a:t>               Each system user should have independent accessibility.</a:t>
            </a:r>
          </a:p>
          <a:p>
            <a:pPr marL="152400" indent="0">
              <a:buNone/>
            </a:pPr>
            <a:r>
              <a:rPr lang="en-US" cap="none" dirty="0"/>
              <a:t>               The database can be accessed only by system developers. </a:t>
            </a:r>
          </a:p>
          <a:p>
            <a:pPr marL="152400" indent="0">
              <a:buNone/>
            </a:pPr>
            <a:endParaRPr lang="en-US" cap="none" dirty="0"/>
          </a:p>
          <a:p>
            <a:pPr marL="152400" indent="0">
              <a:buNone/>
            </a:pPr>
            <a:r>
              <a:rPr lang="en-US" sz="1600" b="1" cap="none" dirty="0">
                <a:latin typeface="Times New Roman" panose="02020603050405020304" pitchFamily="18" charset="0"/>
                <a:cs typeface="Times New Roman" panose="02020603050405020304" pitchFamily="18" charset="0"/>
              </a:rPr>
              <a:t>Privacy:</a:t>
            </a:r>
          </a:p>
          <a:p>
            <a:pPr marL="152400" indent="0">
              <a:buNone/>
            </a:pPr>
            <a:r>
              <a:rPr lang="en-US" sz="1600" b="1" cap="none" dirty="0">
                <a:latin typeface="Times New Roman" panose="02020603050405020304" pitchFamily="18" charset="0"/>
                <a:cs typeface="Times New Roman" panose="02020603050405020304" pitchFamily="18" charset="0"/>
              </a:rPr>
              <a:t>            </a:t>
            </a:r>
            <a:r>
              <a:rPr lang="en-US" cap="none" dirty="0">
                <a:latin typeface="Times New Roman" panose="02020603050405020304" pitchFamily="18" charset="0"/>
                <a:cs typeface="Times New Roman" panose="02020603050405020304" pitchFamily="18" charset="0"/>
              </a:rPr>
              <a:t>P</a:t>
            </a:r>
            <a:r>
              <a:rPr lang="en-US" cap="none" dirty="0"/>
              <a:t>rovide the system’s main service (journalist location ) without journalist personal information.</a:t>
            </a:r>
          </a:p>
          <a:p>
            <a:pPr marL="152400" indent="0">
              <a:buNone/>
            </a:pPr>
            <a:endParaRPr lang="x-none" cap="none" dirty="0"/>
          </a:p>
          <a:p>
            <a:pPr marL="152400" indent="0">
              <a:buNone/>
            </a:pPr>
            <a:r>
              <a:rPr lang="en-US" sz="1600" b="1" cap="none" dirty="0">
                <a:solidFill>
                  <a:schemeClr val="tx2">
                    <a:lumMod val="50000"/>
                  </a:schemeClr>
                </a:solidFill>
                <a:latin typeface="Times New Roman" panose="02020603050405020304" pitchFamily="18" charset="0"/>
                <a:cs typeface="Times New Roman" panose="02020603050405020304" pitchFamily="18" charset="0"/>
              </a:rPr>
              <a:t>maintainability:</a:t>
            </a:r>
          </a:p>
          <a:p>
            <a:pPr marL="152400" indent="0">
              <a:buNone/>
            </a:pPr>
            <a:r>
              <a:rPr lang="en-US" cap="none" dirty="0">
                <a:solidFill>
                  <a:schemeClr val="tx2">
                    <a:lumMod val="50000"/>
                  </a:schemeClr>
                </a:solidFill>
              </a:rPr>
              <a:t>                       Easy integration and maintenance without affecting the availability of the system.</a:t>
            </a:r>
          </a:p>
          <a:p>
            <a:pPr marL="152400" indent="0">
              <a:buNone/>
            </a:pPr>
            <a:endParaRPr lang="en-US" cap="none" dirty="0">
              <a:solidFill>
                <a:schemeClr val="tx2">
                  <a:lumMod val="50000"/>
                </a:schemeClr>
              </a:solidFill>
            </a:endParaRPr>
          </a:p>
          <a:p>
            <a:pPr marL="152400" indent="0">
              <a:buNone/>
            </a:pPr>
            <a:r>
              <a:rPr lang="en-US" sz="1600" b="1" cap="none" dirty="0">
                <a:solidFill>
                  <a:schemeClr val="tx2">
                    <a:lumMod val="50000"/>
                  </a:schemeClr>
                </a:solidFill>
                <a:latin typeface="Times New Roman" panose="02020603050405020304" pitchFamily="18" charset="0"/>
                <a:cs typeface="Times New Roman" panose="02020603050405020304" pitchFamily="18" charset="0"/>
              </a:rPr>
              <a:t>Efficiency: </a:t>
            </a:r>
          </a:p>
          <a:p>
            <a:pPr marL="152400" indent="0">
              <a:buNone/>
            </a:pPr>
            <a:r>
              <a:rPr lang="en-US" sz="1600" b="1" cap="none" dirty="0">
                <a:solidFill>
                  <a:schemeClr val="tx2">
                    <a:lumMod val="50000"/>
                  </a:schemeClr>
                </a:solidFill>
                <a:latin typeface="Times New Roman" panose="02020603050405020304" pitchFamily="18" charset="0"/>
                <a:cs typeface="Times New Roman" panose="02020603050405020304" pitchFamily="18" charset="0"/>
              </a:rPr>
              <a:t>                 </a:t>
            </a:r>
            <a:r>
              <a:rPr lang="en-US" cap="none" dirty="0">
                <a:solidFill>
                  <a:schemeClr val="tx2">
                    <a:lumMod val="50000"/>
                  </a:schemeClr>
                </a:solidFill>
                <a:latin typeface="Times New Roman" panose="02020603050405020304" pitchFamily="18" charset="0"/>
                <a:cs typeface="Times New Roman" panose="02020603050405020304" pitchFamily="18" charset="0"/>
              </a:rPr>
              <a:t>H</a:t>
            </a:r>
            <a:r>
              <a:rPr lang="en-US" cap="none" dirty="0">
                <a:solidFill>
                  <a:schemeClr val="tx2">
                    <a:lumMod val="50000"/>
                  </a:schemeClr>
                </a:solidFill>
              </a:rPr>
              <a:t>ardware should be high quality.</a:t>
            </a:r>
          </a:p>
          <a:p>
            <a:pPr marL="152400" indent="0">
              <a:buNone/>
            </a:pPr>
            <a:r>
              <a:rPr lang="en-US" cap="none" dirty="0">
                <a:solidFill>
                  <a:schemeClr val="tx2">
                    <a:lumMod val="50000"/>
                  </a:schemeClr>
                </a:solidFill>
              </a:rPr>
              <a:t>                     Devices work with solar cells or battery that has a warranty.</a:t>
            </a:r>
          </a:p>
          <a:p>
            <a:pPr marL="152400" indent="0">
              <a:buNone/>
            </a:pPr>
            <a:endParaRPr lang="en-US" sz="1600" b="1" dirty="0">
              <a:latin typeface="Times New Roman" panose="02020603050405020304" pitchFamily="18" charset="0"/>
              <a:cs typeface="Times New Roman" panose="02020603050405020304" pitchFamily="18" charset="0"/>
            </a:endParaRPr>
          </a:p>
          <a:p>
            <a:pPr marL="152400" indent="0">
              <a:buNone/>
            </a:pPr>
            <a:r>
              <a:rPr lang="en-US" sz="1600" b="1" cap="none" dirty="0">
                <a:latin typeface="Times New Roman" panose="02020603050405020304" pitchFamily="18" charset="0"/>
                <a:cs typeface="Times New Roman" panose="02020603050405020304" pitchFamily="18" charset="0"/>
              </a:rPr>
              <a:t>Testability:</a:t>
            </a:r>
          </a:p>
          <a:p>
            <a:pPr marL="152400" indent="0">
              <a:buNone/>
            </a:pPr>
            <a:r>
              <a:rPr lang="en-US" cap="none" dirty="0">
                <a:latin typeface="Times New Roman" panose="02020603050405020304" pitchFamily="18" charset="0"/>
                <a:cs typeface="Times New Roman" panose="02020603050405020304" pitchFamily="18" charset="0"/>
              </a:rPr>
              <a:t>                     The system shall be easy to test. </a:t>
            </a:r>
          </a:p>
          <a:p>
            <a:pPr marL="152400" indent="0">
              <a:buNone/>
            </a:pPr>
            <a:r>
              <a:rPr lang="en-US" cap="none" dirty="0">
                <a:latin typeface="Times New Roman" panose="02020603050405020304" pitchFamily="18" charset="0"/>
                <a:cs typeface="Times New Roman" panose="02020603050405020304" pitchFamily="18" charset="0"/>
              </a:rPr>
              <a:t>                    </a:t>
            </a:r>
            <a:r>
              <a:rPr lang="en-US" b="1" dirty="0"/>
              <a:t> </a:t>
            </a:r>
            <a:r>
              <a:rPr lang="en-US" cap="none" dirty="0">
                <a:latin typeface="Times New Roman" panose="02020603050405020304" pitchFamily="18" charset="0"/>
                <a:cs typeface="Times New Roman" panose="02020603050405020304" pitchFamily="18" charset="0"/>
              </a:rPr>
              <a:t>The system shall be easy to report errors.</a:t>
            </a:r>
          </a:p>
          <a:p>
            <a:pPr marL="152400" indent="0">
              <a:buNone/>
            </a:pPr>
            <a:endParaRPr lang="en-US" cap="none" dirty="0">
              <a:latin typeface="Times New Roman" panose="02020603050405020304" pitchFamily="18" charset="0"/>
              <a:cs typeface="Times New Roman" panose="02020603050405020304" pitchFamily="18" charset="0"/>
            </a:endParaRPr>
          </a:p>
          <a:p>
            <a:pPr marL="152400" indent="0">
              <a:buNone/>
            </a:pPr>
            <a:r>
              <a:rPr lang="en-US" cap="none" dirty="0">
                <a:latin typeface="Times New Roman" panose="02020603050405020304" pitchFamily="18" charset="0"/>
                <a:cs typeface="Times New Roman" panose="02020603050405020304" pitchFamily="18" charset="0"/>
              </a:rPr>
              <a:t>  </a:t>
            </a:r>
          </a:p>
          <a:p>
            <a:pPr marL="152400" indent="0">
              <a:buNone/>
            </a:pPr>
            <a:endParaRPr lang="en-US" sz="1600" b="1" cap="none" dirty="0">
              <a:latin typeface="Times New Roman" panose="02020603050405020304" pitchFamily="18" charset="0"/>
              <a:cs typeface="Times New Roman" panose="02020603050405020304" pitchFamily="18" charset="0"/>
            </a:endParaRPr>
          </a:p>
          <a:p>
            <a:pPr marL="152400" indent="0">
              <a:buNone/>
            </a:pPr>
            <a:endParaRPr lang="x-none" sz="1600" cap="none"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64EA4E89-523F-EC75-4CFD-D9A1187DC9FC}"/>
              </a:ext>
            </a:extLst>
          </p:cNvPr>
          <p:cNvSpPr>
            <a:spLocks noGrp="1"/>
          </p:cNvSpPr>
          <p:nvPr>
            <p:ph type="ctrTitle"/>
          </p:nvPr>
        </p:nvSpPr>
        <p:spPr>
          <a:xfrm>
            <a:off x="1176728" y="327600"/>
            <a:ext cx="6371862" cy="422700"/>
          </a:xfrm>
        </p:spPr>
        <p:txBody>
          <a:bodyPr/>
          <a:lstStyle/>
          <a:p>
            <a:r>
              <a:rPr lang="en-US" sz="2400" dirty="0">
                <a:solidFill>
                  <a:schemeClr val="tx2">
                    <a:lumMod val="50000"/>
                  </a:schemeClr>
                </a:solidFill>
                <a:latin typeface="Times New Roman" panose="02020603050405020304" pitchFamily="18" charset="0"/>
                <a:cs typeface="Times New Roman" panose="02020603050405020304" pitchFamily="18" charset="0"/>
              </a:rPr>
              <a:t>Non-Functional Requirements </a:t>
            </a:r>
            <a:endParaRPr lang="x-none" sz="2400" dirty="0">
              <a:solidFill>
                <a:schemeClr val="tx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249714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8590DA-C5EC-B570-F38D-DFC29EBAD326}"/>
              </a:ext>
            </a:extLst>
          </p:cNvPr>
          <p:cNvSpPr>
            <a:spLocks noGrp="1"/>
          </p:cNvSpPr>
          <p:nvPr>
            <p:ph type="body" idx="1"/>
          </p:nvPr>
        </p:nvSpPr>
        <p:spPr>
          <a:xfrm>
            <a:off x="720000" y="750301"/>
            <a:ext cx="7689600" cy="4203948"/>
          </a:xfrm>
        </p:spPr>
        <p:txBody>
          <a:bodyPr/>
          <a:lstStyle/>
          <a:p>
            <a:pPr marL="152400" indent="0">
              <a:buNone/>
            </a:pPr>
            <a:r>
              <a:rPr lang="en-US" sz="1600" b="1" cap="none" dirty="0">
                <a:latin typeface="Times New Roman" panose="02020603050405020304" pitchFamily="18" charset="0"/>
                <a:cs typeface="Times New Roman" panose="02020603050405020304" pitchFamily="18" charset="0"/>
              </a:rPr>
              <a:t>Usability</a:t>
            </a:r>
            <a:r>
              <a:rPr lang="en-US" sz="2000" b="1" cap="none" dirty="0">
                <a:latin typeface="Times New Roman" panose="02020603050405020304" pitchFamily="18" charset="0"/>
                <a:cs typeface="Times New Roman" panose="02020603050405020304" pitchFamily="18" charset="0"/>
              </a:rPr>
              <a:t>:</a:t>
            </a:r>
          </a:p>
          <a:p>
            <a:pPr marL="152400" indent="0">
              <a:buNone/>
            </a:pPr>
            <a:r>
              <a:rPr lang="en-US" sz="1600" cap="none" dirty="0">
                <a:latin typeface="Times New Roman" panose="02020603050405020304" pitchFamily="18" charset="0"/>
                <a:cs typeface="Times New Roman" panose="02020603050405020304" pitchFamily="18" charset="0"/>
              </a:rPr>
              <a:t>          </a:t>
            </a:r>
            <a:r>
              <a:rPr lang="en-US" cap="none" dirty="0">
                <a:latin typeface="Times New Roman" panose="02020603050405020304" pitchFamily="18" charset="0"/>
                <a:cs typeface="Times New Roman" panose="02020603050405020304" pitchFamily="18" charset="0"/>
              </a:rPr>
              <a:t>The system is easy to use for everyone fluent in Arabic-English, and for those who aren’t good with technology.</a:t>
            </a:r>
          </a:p>
          <a:p>
            <a:pPr marL="152400" indent="0">
              <a:buNone/>
            </a:pPr>
            <a:r>
              <a:rPr lang="en-US" cap="none" dirty="0">
                <a:latin typeface="Times New Roman" panose="02020603050405020304" pitchFamily="18" charset="0"/>
                <a:cs typeface="Times New Roman" panose="02020603050405020304" pitchFamily="18" charset="0"/>
              </a:rPr>
              <a:t>  </a:t>
            </a:r>
          </a:p>
          <a:p>
            <a:pPr marL="152400" indent="0">
              <a:buNone/>
            </a:pPr>
            <a:r>
              <a:rPr lang="en-US" sz="1600" b="1" cap="none" dirty="0">
                <a:latin typeface="Times New Roman" panose="02020603050405020304" pitchFamily="18" charset="0"/>
                <a:cs typeface="Times New Roman" panose="02020603050405020304" pitchFamily="18" charset="0"/>
              </a:rPr>
              <a:t>Recoverability:</a:t>
            </a:r>
          </a:p>
          <a:p>
            <a:pPr marL="152400" indent="0">
              <a:buNone/>
            </a:pPr>
            <a:r>
              <a:rPr lang="en-US" cap="none" dirty="0">
                <a:latin typeface="Times New Roman" panose="02020603050405020304" pitchFamily="18" charset="0"/>
                <a:cs typeface="Times New Roman" panose="02020603050405020304" pitchFamily="18" charset="0"/>
              </a:rPr>
              <a:t>                  The system should be recoverable. </a:t>
            </a:r>
          </a:p>
          <a:p>
            <a:pPr marL="152400" indent="0">
              <a:buNone/>
            </a:pPr>
            <a:r>
              <a:rPr lang="en-US" cap="none" dirty="0">
                <a:latin typeface="Times New Roman" panose="02020603050405020304" pitchFamily="18" charset="0"/>
                <a:cs typeface="Times New Roman" panose="02020603050405020304" pitchFamily="18" charset="0"/>
              </a:rPr>
              <a:t>                  The system shall backup every 24 hours.</a:t>
            </a:r>
          </a:p>
          <a:p>
            <a:pPr marL="152400" indent="0">
              <a:buNone/>
            </a:pPr>
            <a:r>
              <a:rPr lang="en-US" cap="none" dirty="0">
                <a:latin typeface="Times New Roman" panose="02020603050405020304" pitchFamily="18" charset="0"/>
                <a:cs typeface="Times New Roman" panose="02020603050405020304" pitchFamily="18" charset="0"/>
              </a:rPr>
              <a:t>                  In the situation of a system crash, the estimated loss of data shall be less than 0.01%.</a:t>
            </a:r>
          </a:p>
          <a:p>
            <a:pPr marL="152400" indent="0">
              <a:buNone/>
            </a:pPr>
            <a:endParaRPr lang="en-US" sz="1600" b="1" cap="none" dirty="0">
              <a:latin typeface="Times New Roman" panose="02020603050405020304" pitchFamily="18" charset="0"/>
              <a:cs typeface="Times New Roman" panose="02020603050405020304" pitchFamily="18" charset="0"/>
            </a:endParaRPr>
          </a:p>
          <a:p>
            <a:pPr marL="152400" indent="0">
              <a:buNone/>
            </a:pPr>
            <a:r>
              <a:rPr lang="en-US" sz="1600" b="1" cap="none" dirty="0">
                <a:latin typeface="Times New Roman" panose="02020603050405020304" pitchFamily="18" charset="0"/>
                <a:cs typeface="Times New Roman" panose="02020603050405020304" pitchFamily="18" charset="0"/>
              </a:rPr>
              <a:t>Availability:</a:t>
            </a:r>
          </a:p>
          <a:p>
            <a:pPr marL="152400" indent="0">
              <a:buNone/>
            </a:pPr>
            <a:r>
              <a:rPr lang="en-US" cap="none" dirty="0">
                <a:latin typeface="Times New Roman" panose="02020603050405020304" pitchFamily="18" charset="0"/>
                <a:cs typeface="Times New Roman" panose="02020603050405020304" pitchFamily="18" charset="0"/>
              </a:rPr>
              <a:t>                   The system shall be available twenty-four hours.</a:t>
            </a:r>
          </a:p>
          <a:p>
            <a:pPr marL="152400" indent="0">
              <a:buNone/>
            </a:pPr>
            <a:endParaRPr lang="en-US" cap="none" dirty="0">
              <a:latin typeface="Times New Roman" panose="02020603050405020304" pitchFamily="18" charset="0"/>
              <a:cs typeface="Times New Roman" panose="02020603050405020304" pitchFamily="18" charset="0"/>
            </a:endParaRPr>
          </a:p>
          <a:p>
            <a:pPr marL="152400" indent="0">
              <a:buNone/>
            </a:pPr>
            <a:r>
              <a:rPr lang="en-US" sz="1600" b="1" cap="none" dirty="0">
                <a:latin typeface="Times New Roman" panose="02020603050405020304" pitchFamily="18" charset="0"/>
                <a:cs typeface="Times New Roman" panose="02020603050405020304" pitchFamily="18" charset="0"/>
              </a:rPr>
              <a:t>       </a:t>
            </a:r>
          </a:p>
          <a:p>
            <a:pPr marL="152400" indent="0">
              <a:buNone/>
            </a:pPr>
            <a:endParaRPr lang="en-US" sz="1600" b="1" cap="none" dirty="0">
              <a:latin typeface="Times New Roman" panose="02020603050405020304" pitchFamily="18" charset="0"/>
              <a:cs typeface="Times New Roman" panose="02020603050405020304" pitchFamily="18" charset="0"/>
            </a:endParaRPr>
          </a:p>
          <a:p>
            <a:pPr marL="152400" indent="0">
              <a:buNone/>
            </a:pPr>
            <a:endParaRPr lang="x-none" sz="1600" cap="none"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64EA4E89-523F-EC75-4CFD-D9A1187DC9FC}"/>
              </a:ext>
            </a:extLst>
          </p:cNvPr>
          <p:cNvSpPr>
            <a:spLocks noGrp="1"/>
          </p:cNvSpPr>
          <p:nvPr>
            <p:ph type="ctrTitle"/>
          </p:nvPr>
        </p:nvSpPr>
        <p:spPr>
          <a:xfrm>
            <a:off x="1176728" y="327600"/>
            <a:ext cx="6371862" cy="422700"/>
          </a:xfrm>
        </p:spPr>
        <p:txBody>
          <a:bodyPr/>
          <a:lstStyle/>
          <a:p>
            <a:r>
              <a:rPr lang="en-US" sz="2400" dirty="0">
                <a:solidFill>
                  <a:schemeClr val="tx2">
                    <a:lumMod val="50000"/>
                  </a:schemeClr>
                </a:solidFill>
                <a:latin typeface="Times New Roman" panose="02020603050405020304" pitchFamily="18" charset="0"/>
                <a:cs typeface="Times New Roman" panose="02020603050405020304" pitchFamily="18" charset="0"/>
              </a:rPr>
              <a:t>Non-Functional Requirements </a:t>
            </a:r>
            <a:endParaRPr lang="x-none" sz="2400" dirty="0">
              <a:solidFill>
                <a:schemeClr val="tx2">
                  <a:lumMod val="50000"/>
                </a:schemeClr>
              </a:solidFill>
              <a:latin typeface="Times New Roman" panose="02020603050405020304" pitchFamily="18" charset="0"/>
              <a:cs typeface="Times New Roman" panose="02020603050405020304" pitchFamily="18" charset="0"/>
            </a:endParaRPr>
          </a:p>
        </p:txBody>
      </p:sp>
      <p:pic>
        <p:nvPicPr>
          <p:cNvPr id="1026" name="Picture 2" descr="Shape&#10;&#10;Description automatically generated with low confidence">
            <a:extLst>
              <a:ext uri="{FF2B5EF4-FFF2-40B4-BE49-F238E27FC236}">
                <a16:creationId xmlns:a16="http://schemas.microsoft.com/office/drawing/2014/main" id="{726158FC-6210-FB7F-F05F-CF1B06C424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5621" y="3065490"/>
            <a:ext cx="1621124" cy="1621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69550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8"/>
          <p:cNvSpPr txBox="1">
            <a:spLocks noGrp="1"/>
          </p:cNvSpPr>
          <p:nvPr>
            <p:ph type="ctrTitle"/>
          </p:nvPr>
        </p:nvSpPr>
        <p:spPr>
          <a:xfrm>
            <a:off x="720000" y="394691"/>
            <a:ext cx="5933400" cy="42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solidFill>
                  <a:schemeClr val="accent1">
                    <a:lumMod val="50000"/>
                  </a:schemeClr>
                </a:solidFill>
              </a:rPr>
              <a:t>Context Diagram :</a:t>
            </a:r>
            <a:endParaRPr sz="2400" dirty="0">
              <a:solidFill>
                <a:schemeClr val="accent1">
                  <a:lumMod val="50000"/>
                </a:schemeClr>
              </a:solidFill>
            </a:endParaRPr>
          </a:p>
        </p:txBody>
      </p:sp>
      <p:pic>
        <p:nvPicPr>
          <p:cNvPr id="26" name="Picture 25">
            <a:extLst>
              <a:ext uri="{FF2B5EF4-FFF2-40B4-BE49-F238E27FC236}">
                <a16:creationId xmlns:a16="http://schemas.microsoft.com/office/drawing/2014/main" id="{D4AA8B7E-51BC-B58C-E75A-325962CA21E1}"/>
              </a:ext>
            </a:extLst>
          </p:cNvPr>
          <p:cNvPicPr>
            <a:picLocks noChangeAspect="1"/>
          </p:cNvPicPr>
          <p:nvPr/>
        </p:nvPicPr>
        <p:blipFill>
          <a:blip r:embed="rId3"/>
          <a:stretch>
            <a:fillRect/>
          </a:stretch>
        </p:blipFill>
        <p:spPr>
          <a:xfrm>
            <a:off x="1431133" y="606041"/>
            <a:ext cx="6281734" cy="4405645"/>
          </a:xfrm>
          <a:prstGeom prst="rect">
            <a:avLst/>
          </a:prstGeom>
        </p:spPr>
      </p:pic>
    </p:spTree>
    <p:extLst>
      <p:ext uri="{BB962C8B-B14F-4D97-AF65-F5344CB8AC3E}">
        <p14:creationId xmlns:p14="http://schemas.microsoft.com/office/powerpoint/2010/main" val="24233474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4887E4-5086-9599-F79A-BFC0517E5B34}"/>
              </a:ext>
            </a:extLst>
          </p:cNvPr>
          <p:cNvSpPr>
            <a:spLocks noGrp="1"/>
          </p:cNvSpPr>
          <p:nvPr>
            <p:ph type="ctrTitle"/>
          </p:nvPr>
        </p:nvSpPr>
        <p:spPr>
          <a:xfrm>
            <a:off x="1472784" y="192324"/>
            <a:ext cx="5933400" cy="422700"/>
          </a:xfrm>
        </p:spPr>
        <p:txBody>
          <a:bodyPr/>
          <a:lstStyle/>
          <a:p>
            <a:r>
              <a:rPr lang="en-US" sz="2800" dirty="0">
                <a:solidFill>
                  <a:schemeClr val="tx2">
                    <a:lumMod val="50000"/>
                  </a:schemeClr>
                </a:solidFill>
                <a:latin typeface="Times New Roman" panose="02020603050405020304" pitchFamily="18" charset="0"/>
                <a:cs typeface="Times New Roman" panose="02020603050405020304" pitchFamily="18" charset="0"/>
              </a:rPr>
              <a:t>Data flow diagram (DFD):</a:t>
            </a:r>
            <a:endParaRPr lang="x-none"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2C434F7E-3F93-33FC-B7EF-335465E3A47D}"/>
              </a:ext>
            </a:extLst>
          </p:cNvPr>
          <p:cNvSpPr txBox="1"/>
          <p:nvPr/>
        </p:nvSpPr>
        <p:spPr>
          <a:xfrm>
            <a:off x="330616" y="836744"/>
            <a:ext cx="1063112" cy="523220"/>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A )  Level 0</a:t>
            </a:r>
          </a:p>
          <a:p>
            <a:pPr marL="152400" indent="0">
              <a:buNone/>
            </a:pPr>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4F9581E-B0BD-8ECA-A4AA-2A1640984E7D}"/>
              </a:ext>
            </a:extLst>
          </p:cNvPr>
          <p:cNvPicPr>
            <a:picLocks noChangeAspect="1"/>
          </p:cNvPicPr>
          <p:nvPr/>
        </p:nvPicPr>
        <p:blipFill>
          <a:blip r:embed="rId2"/>
          <a:stretch>
            <a:fillRect/>
          </a:stretch>
        </p:blipFill>
        <p:spPr>
          <a:xfrm>
            <a:off x="1393728" y="593471"/>
            <a:ext cx="7642037" cy="4573475"/>
          </a:xfrm>
          <a:prstGeom prst="rect">
            <a:avLst/>
          </a:prstGeom>
        </p:spPr>
      </p:pic>
    </p:spTree>
    <p:extLst>
      <p:ext uri="{BB962C8B-B14F-4D97-AF65-F5344CB8AC3E}">
        <p14:creationId xmlns:p14="http://schemas.microsoft.com/office/powerpoint/2010/main" val="29085062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4887E4-5086-9599-F79A-BFC0517E5B34}"/>
              </a:ext>
            </a:extLst>
          </p:cNvPr>
          <p:cNvSpPr>
            <a:spLocks noGrp="1"/>
          </p:cNvSpPr>
          <p:nvPr>
            <p:ph type="ctrTitle"/>
          </p:nvPr>
        </p:nvSpPr>
        <p:spPr>
          <a:xfrm>
            <a:off x="1472784" y="192324"/>
            <a:ext cx="5933400" cy="422700"/>
          </a:xfrm>
        </p:spPr>
        <p:txBody>
          <a:bodyPr/>
          <a:lstStyle/>
          <a:p>
            <a:r>
              <a:rPr lang="en-US" sz="2800" dirty="0">
                <a:solidFill>
                  <a:schemeClr val="tx2">
                    <a:lumMod val="50000"/>
                  </a:schemeClr>
                </a:solidFill>
                <a:latin typeface="Times New Roman" panose="02020603050405020304" pitchFamily="18" charset="0"/>
                <a:cs typeface="Times New Roman" panose="02020603050405020304" pitchFamily="18" charset="0"/>
              </a:rPr>
              <a:t>Data flow diagram (DFD):</a:t>
            </a:r>
            <a:endParaRPr lang="x-none" dirty="0">
              <a:solidFill>
                <a:schemeClr val="tx2">
                  <a:lumMod val="50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14BF927-0D12-64CC-BABE-64FABD2F183A}"/>
              </a:ext>
            </a:extLst>
          </p:cNvPr>
          <p:cNvPicPr>
            <a:picLocks noChangeAspect="1"/>
          </p:cNvPicPr>
          <p:nvPr/>
        </p:nvPicPr>
        <p:blipFill>
          <a:blip r:embed="rId2"/>
          <a:stretch>
            <a:fillRect/>
          </a:stretch>
        </p:blipFill>
        <p:spPr>
          <a:xfrm>
            <a:off x="846944" y="750403"/>
            <a:ext cx="7920000" cy="4306218"/>
          </a:xfrm>
          <a:prstGeom prst="rect">
            <a:avLst/>
          </a:prstGeom>
        </p:spPr>
      </p:pic>
      <p:sp>
        <p:nvSpPr>
          <p:cNvPr id="6" name="TextBox 5">
            <a:extLst>
              <a:ext uri="{FF2B5EF4-FFF2-40B4-BE49-F238E27FC236}">
                <a16:creationId xmlns:a16="http://schemas.microsoft.com/office/drawing/2014/main" id="{2C434F7E-3F93-33FC-B7EF-335465E3A47D}"/>
              </a:ext>
            </a:extLst>
          </p:cNvPr>
          <p:cNvSpPr txBox="1"/>
          <p:nvPr/>
        </p:nvSpPr>
        <p:spPr>
          <a:xfrm>
            <a:off x="330616" y="836744"/>
            <a:ext cx="1032655" cy="523220"/>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b )  Level 1</a:t>
            </a:r>
          </a:p>
          <a:p>
            <a:endParaRPr lang="en-JO" dirty="0"/>
          </a:p>
        </p:txBody>
      </p:sp>
    </p:spTree>
    <p:extLst>
      <p:ext uri="{BB962C8B-B14F-4D97-AF65-F5344CB8AC3E}">
        <p14:creationId xmlns:p14="http://schemas.microsoft.com/office/powerpoint/2010/main" val="2668684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7"/>
          <p:cNvSpPr txBox="1">
            <a:spLocks noGrp="1"/>
          </p:cNvSpPr>
          <p:nvPr>
            <p:ph type="ctrTitle"/>
          </p:nvPr>
        </p:nvSpPr>
        <p:spPr>
          <a:xfrm>
            <a:off x="1954734" y="-67456"/>
            <a:ext cx="4290151" cy="561249"/>
          </a:xfrm>
          <a:prstGeom prst="rect">
            <a:avLst/>
          </a:prstGeom>
        </p:spPr>
        <p:txBody>
          <a:bodyPr spcFirstLastPara="1" wrap="square" lIns="91425" tIns="91425" rIns="91425" bIns="91425" anchor="ctr" anchorCtr="0">
            <a:noAutofit/>
          </a:bodyPr>
          <a:lstStyle/>
          <a:p>
            <a:r>
              <a:rPr lang="en-US" sz="2400" u="sng" dirty="0">
                <a:solidFill>
                  <a:schemeClr val="accent1"/>
                </a:solidFill>
                <a:latin typeface="Century Schoolbook" panose="02040604050505020304" pitchFamily="18" charset="0"/>
                <a:cs typeface="Arial" panose="020B0604020202020204" pitchFamily="34" charset="0"/>
              </a:rPr>
              <a:t>TABLE OF CONTENT</a:t>
            </a:r>
          </a:p>
        </p:txBody>
      </p:sp>
      <p:sp>
        <p:nvSpPr>
          <p:cNvPr id="2" name="TextBox 1">
            <a:extLst>
              <a:ext uri="{FF2B5EF4-FFF2-40B4-BE49-F238E27FC236}">
                <a16:creationId xmlns:a16="http://schemas.microsoft.com/office/drawing/2014/main" id="{B3B88572-1772-A185-85F5-F77C5D9DD142}"/>
              </a:ext>
            </a:extLst>
          </p:cNvPr>
          <p:cNvSpPr txBox="1"/>
          <p:nvPr/>
        </p:nvSpPr>
        <p:spPr>
          <a:xfrm>
            <a:off x="217163" y="376709"/>
            <a:ext cx="6855197" cy="5478423"/>
          </a:xfrm>
          <a:prstGeom prst="rect">
            <a:avLst/>
          </a:prstGeom>
          <a:noFill/>
        </p:spPr>
        <p:txBody>
          <a:bodyPr wrap="square" rtlCol="0">
            <a:spAutoFit/>
          </a:bodyPr>
          <a:lstStyle/>
          <a:p>
            <a:r>
              <a:rPr lang="en-US" b="1" dirty="0">
                <a:solidFill>
                  <a:schemeClr val="accent1">
                    <a:lumMod val="50000"/>
                  </a:schemeClr>
                </a:solidFill>
                <a:latin typeface="Century Schoolbook" panose="02040604050505020304" pitchFamily="18" charset="0"/>
              </a:rPr>
              <a:t>Content</a:t>
            </a:r>
            <a:r>
              <a:rPr lang="en-US" sz="1200" b="1" dirty="0">
                <a:solidFill>
                  <a:schemeClr val="accent1"/>
                </a:solidFill>
                <a:latin typeface="Century Schoolbook" panose="02040604050505020304" pitchFamily="18" charset="0"/>
              </a:rPr>
              <a:t>                                                                </a:t>
            </a:r>
            <a:r>
              <a:rPr lang="en-US" sz="1200" b="1" dirty="0">
                <a:solidFill>
                  <a:schemeClr val="accent1">
                    <a:lumMod val="50000"/>
                  </a:schemeClr>
                </a:solidFill>
                <a:latin typeface="Century Schoolbook" panose="02040604050505020304" pitchFamily="18" charset="0"/>
              </a:rPr>
              <a:t>Page</a:t>
            </a:r>
          </a:p>
          <a:p>
            <a:endParaRPr lang="en-US" sz="1200" dirty="0">
              <a:latin typeface="Century Schoolbook" panose="02040604050505020304" pitchFamily="18" charset="0"/>
            </a:endParaRPr>
          </a:p>
          <a:p>
            <a:r>
              <a:rPr lang="en-US" sz="1200" dirty="0">
                <a:latin typeface="Century Schoolbook" panose="02040604050505020304" pitchFamily="18" charset="0"/>
              </a:rPr>
              <a:t> </a:t>
            </a:r>
            <a:r>
              <a:rPr lang="en-US" sz="1200" b="1" dirty="0">
                <a:solidFill>
                  <a:schemeClr val="accent1"/>
                </a:solidFill>
                <a:latin typeface="Century Schoolbook" panose="02040604050505020304" pitchFamily="18" charset="0"/>
              </a:rPr>
              <a:t>1)</a:t>
            </a:r>
            <a:r>
              <a:rPr lang="en-US" sz="1200" dirty="0">
                <a:solidFill>
                  <a:schemeClr val="accent1"/>
                </a:solidFill>
                <a:latin typeface="Century Schoolbook" panose="02040604050505020304" pitchFamily="18" charset="0"/>
              </a:rPr>
              <a:t>  </a:t>
            </a:r>
            <a:r>
              <a:rPr lang="en-US" sz="1200" b="1" dirty="0">
                <a:solidFill>
                  <a:schemeClr val="accent1"/>
                </a:solidFill>
                <a:latin typeface="Century Schoolbook" panose="02040604050505020304" pitchFamily="18" charset="0"/>
              </a:rPr>
              <a:t>Introduction </a:t>
            </a:r>
            <a:r>
              <a:rPr lang="en-US" sz="1200" b="1" dirty="0">
                <a:latin typeface="Century Schoolbook" panose="02040604050505020304" pitchFamily="18" charset="0"/>
              </a:rPr>
              <a:t>……………………………………4-5</a:t>
            </a:r>
            <a:endParaRPr lang="en-US" sz="1200" dirty="0">
              <a:latin typeface="Century Schoolbook" panose="02040604050505020304" pitchFamily="18" charset="0"/>
            </a:endParaRPr>
          </a:p>
          <a:p>
            <a:pPr lvl="7"/>
            <a:r>
              <a:rPr lang="en-US" sz="1200" dirty="0">
                <a:solidFill>
                  <a:schemeClr val="accent1"/>
                </a:solidFill>
                <a:latin typeface="Century Schoolbook" panose="02040604050505020304" pitchFamily="18" charset="0"/>
              </a:rPr>
              <a:t> 	1.1 Purpose</a:t>
            </a:r>
            <a:r>
              <a:rPr lang="en-US" sz="1200" b="1" dirty="0">
                <a:solidFill>
                  <a:schemeClr val="accent1"/>
                </a:solidFill>
                <a:latin typeface="Century Schoolbook" panose="02040604050505020304" pitchFamily="18" charset="0"/>
              </a:rPr>
              <a:t> </a:t>
            </a:r>
            <a:r>
              <a:rPr lang="en-US" sz="1200" b="1" dirty="0">
                <a:latin typeface="Century Schoolbook" panose="02040604050505020304" pitchFamily="18" charset="0"/>
              </a:rPr>
              <a:t>…………………………………….…..</a:t>
            </a:r>
            <a:r>
              <a:rPr lang="en-US" sz="1200" dirty="0">
                <a:latin typeface="Century Schoolbook" panose="02040604050505020304" pitchFamily="18" charset="0"/>
              </a:rPr>
              <a:t>4</a:t>
            </a:r>
            <a:endParaRPr lang="en-US" sz="1200" dirty="0">
              <a:latin typeface="Century Schoolbook" panose="02040604050505020304" pitchFamily="18" charset="0"/>
              <a:cs typeface="Arial" panose="020B0604020202020204" pitchFamily="34" charset="0"/>
            </a:endParaRPr>
          </a:p>
          <a:p>
            <a:r>
              <a:rPr lang="en-US" sz="1200" dirty="0">
                <a:solidFill>
                  <a:schemeClr val="accent1"/>
                </a:solidFill>
                <a:latin typeface="Century Schoolbook" panose="02040604050505020304" pitchFamily="18" charset="0"/>
              </a:rPr>
              <a:t> 	1.2 Context Diagram</a:t>
            </a:r>
            <a:r>
              <a:rPr lang="en-US" sz="1200" b="1" dirty="0">
                <a:solidFill>
                  <a:schemeClr val="accent1"/>
                </a:solidFill>
                <a:latin typeface="Century Schoolbook" panose="02040604050505020304" pitchFamily="18" charset="0"/>
              </a:rPr>
              <a:t> </a:t>
            </a:r>
            <a:r>
              <a:rPr lang="en-US" sz="1200" b="1" dirty="0">
                <a:latin typeface="Century Schoolbook" panose="02040604050505020304" pitchFamily="18" charset="0"/>
              </a:rPr>
              <a:t>………………………..…….</a:t>
            </a:r>
            <a:r>
              <a:rPr lang="en-US" sz="1200" dirty="0">
                <a:latin typeface="Century Schoolbook" panose="02040604050505020304" pitchFamily="18" charset="0"/>
              </a:rPr>
              <a:t> 5</a:t>
            </a:r>
            <a:endParaRPr lang="en-US" sz="1200" b="1" dirty="0">
              <a:latin typeface="Century Schoolbook" panose="02040604050505020304" pitchFamily="18" charset="0"/>
            </a:endParaRPr>
          </a:p>
          <a:p>
            <a:r>
              <a:rPr lang="en-US" sz="1200" b="1" dirty="0">
                <a:solidFill>
                  <a:schemeClr val="accent1"/>
                </a:solidFill>
                <a:latin typeface="Century Schoolbook" panose="02040604050505020304" pitchFamily="18" charset="0"/>
              </a:rPr>
              <a:t>2) Risks </a:t>
            </a:r>
            <a:r>
              <a:rPr lang="en-US" sz="1200" b="1" dirty="0">
                <a:latin typeface="Century Schoolbook" panose="02040604050505020304" pitchFamily="18" charset="0"/>
              </a:rPr>
              <a:t>…………………………………………….….6</a:t>
            </a:r>
            <a:endParaRPr lang="ar-JO" sz="1200" b="1" dirty="0">
              <a:latin typeface="Century Schoolbook" panose="02040604050505020304" pitchFamily="18" charset="0"/>
            </a:endParaRPr>
          </a:p>
          <a:p>
            <a:r>
              <a:rPr lang="en-US" sz="1200" b="1" dirty="0">
                <a:solidFill>
                  <a:schemeClr val="accent1"/>
                </a:solidFill>
                <a:latin typeface="Century Schoolbook" panose="02040604050505020304" pitchFamily="18" charset="0"/>
              </a:rPr>
              <a:t>3)</a:t>
            </a:r>
            <a:r>
              <a:rPr lang="en-US" sz="1200" dirty="0">
                <a:solidFill>
                  <a:schemeClr val="accent1"/>
                </a:solidFill>
                <a:latin typeface="Century Schoolbook" panose="02040604050505020304" pitchFamily="18" charset="0"/>
              </a:rPr>
              <a:t> </a:t>
            </a:r>
            <a:r>
              <a:rPr lang="en-US" sz="1200" b="1" dirty="0">
                <a:solidFill>
                  <a:schemeClr val="accent1"/>
                </a:solidFill>
                <a:latin typeface="Century Schoolbook" panose="02040604050505020304" pitchFamily="18" charset="0"/>
              </a:rPr>
              <a:t>Feasibility Study </a:t>
            </a:r>
            <a:r>
              <a:rPr lang="en-US" sz="1200" b="1" dirty="0">
                <a:latin typeface="Century Schoolbook" panose="02040604050505020304" pitchFamily="18" charset="0"/>
              </a:rPr>
              <a:t>…………..…………………………7-10</a:t>
            </a:r>
            <a:endParaRPr lang="en-US" sz="1200" b="1" dirty="0">
              <a:solidFill>
                <a:schemeClr val="accent1"/>
              </a:solidFill>
              <a:latin typeface="Century Schoolbook" panose="02040604050505020304" pitchFamily="18" charset="0"/>
            </a:endParaRPr>
          </a:p>
          <a:p>
            <a:r>
              <a:rPr lang="en-US" sz="1200" dirty="0">
                <a:solidFill>
                  <a:schemeClr val="accent1"/>
                </a:solidFill>
                <a:latin typeface="Century Schoolbook" panose="02040604050505020304" pitchFamily="18" charset="0"/>
              </a:rPr>
              <a:t> 	3.1 </a:t>
            </a:r>
            <a:r>
              <a:rPr lang="en-US" sz="1200" b="1" dirty="0">
                <a:solidFill>
                  <a:schemeClr val="tx2"/>
                </a:solidFill>
                <a:latin typeface="Times New Roman" pitchFamily="18" charset="0"/>
                <a:cs typeface="Times New Roman" pitchFamily="18" charset="0"/>
              </a:rPr>
              <a:t>Economical</a:t>
            </a:r>
            <a:r>
              <a:rPr lang="en-US" sz="1200" dirty="0">
                <a:solidFill>
                  <a:schemeClr val="accent1"/>
                </a:solidFill>
                <a:latin typeface="Century Schoolbook" panose="02040604050505020304" pitchFamily="18" charset="0"/>
              </a:rPr>
              <a:t> </a:t>
            </a:r>
            <a:r>
              <a:rPr lang="en-US" sz="1200" b="1" dirty="0">
                <a:solidFill>
                  <a:schemeClr val="accent1"/>
                </a:solidFill>
                <a:latin typeface="Century Schoolbook" panose="02040604050505020304" pitchFamily="18" charset="0"/>
              </a:rPr>
              <a:t> </a:t>
            </a:r>
            <a:r>
              <a:rPr lang="en-US" sz="1200" b="1" dirty="0">
                <a:latin typeface="Century Schoolbook" panose="02040604050505020304" pitchFamily="18" charset="0"/>
              </a:rPr>
              <a:t>…………..………………..…….…..</a:t>
            </a:r>
            <a:r>
              <a:rPr lang="en-US" sz="1200" dirty="0">
                <a:latin typeface="Century Schoolbook" panose="02040604050505020304" pitchFamily="18" charset="0"/>
              </a:rPr>
              <a:t>8-15</a:t>
            </a:r>
          </a:p>
          <a:p>
            <a:r>
              <a:rPr lang="en-US" sz="1200" dirty="0">
                <a:solidFill>
                  <a:schemeClr val="accent1"/>
                </a:solidFill>
                <a:latin typeface="Century Schoolbook" panose="02040604050505020304" pitchFamily="18" charset="0"/>
              </a:rPr>
              <a:t> 	3.2 </a:t>
            </a:r>
            <a:r>
              <a:rPr lang="en-US" altLang="en-US" sz="1200" b="1" dirty="0">
                <a:solidFill>
                  <a:schemeClr val="tx2"/>
                </a:solidFill>
              </a:rPr>
              <a:t>Technical</a:t>
            </a:r>
            <a:r>
              <a:rPr lang="en-US" sz="1200" dirty="0">
                <a:solidFill>
                  <a:schemeClr val="accent1"/>
                </a:solidFill>
                <a:latin typeface="Century Schoolbook" panose="02040604050505020304" pitchFamily="18" charset="0"/>
                <a:cs typeface="Arial" panose="020B0604020202020204" pitchFamily="34" charset="0"/>
              </a:rPr>
              <a:t> </a:t>
            </a:r>
            <a:r>
              <a:rPr lang="en-US" sz="1200" b="1" dirty="0">
                <a:latin typeface="Century Schoolbook" panose="02040604050505020304" pitchFamily="18" charset="0"/>
              </a:rPr>
              <a:t>…………………...…………….…</a:t>
            </a:r>
            <a:r>
              <a:rPr lang="en-US" sz="1200" dirty="0">
                <a:latin typeface="Century Schoolbook" panose="02040604050505020304" pitchFamily="18" charset="0"/>
                <a:cs typeface="Arial" panose="020B0604020202020204" pitchFamily="34" charset="0"/>
              </a:rPr>
              <a:t>16              </a:t>
            </a:r>
          </a:p>
          <a:p>
            <a:r>
              <a:rPr lang="en-US" sz="1200" dirty="0">
                <a:solidFill>
                  <a:schemeClr val="accent1"/>
                </a:solidFill>
                <a:latin typeface="Century Schoolbook" panose="02040604050505020304" pitchFamily="18" charset="0"/>
              </a:rPr>
              <a:t> 	3.3 </a:t>
            </a:r>
            <a:r>
              <a:rPr lang="en-US" altLang="en-US" sz="1200" b="1" dirty="0">
                <a:solidFill>
                  <a:schemeClr val="tx2"/>
                </a:solidFill>
              </a:rPr>
              <a:t>Operational</a:t>
            </a:r>
            <a:r>
              <a:rPr lang="en-US" sz="1200" b="1" dirty="0">
                <a:solidFill>
                  <a:schemeClr val="accent1"/>
                </a:solidFill>
                <a:latin typeface="Century Schoolbook" panose="02040604050505020304" pitchFamily="18" charset="0"/>
              </a:rPr>
              <a:t> </a:t>
            </a:r>
            <a:r>
              <a:rPr lang="en-US" sz="1200" b="1" dirty="0">
                <a:latin typeface="Century Schoolbook" panose="02040604050505020304" pitchFamily="18" charset="0"/>
              </a:rPr>
              <a:t>………………………..…………</a:t>
            </a:r>
            <a:r>
              <a:rPr lang="en-US" sz="1200" dirty="0">
                <a:latin typeface="Century Schoolbook" panose="02040604050505020304" pitchFamily="18" charset="0"/>
              </a:rPr>
              <a:t>.17</a:t>
            </a:r>
          </a:p>
          <a:p>
            <a:r>
              <a:rPr lang="en-US" sz="1200" dirty="0">
                <a:solidFill>
                  <a:schemeClr val="accent1"/>
                </a:solidFill>
                <a:latin typeface="Century Schoolbook" panose="02040604050505020304" pitchFamily="18" charset="0"/>
              </a:rPr>
              <a:t>	3.3 </a:t>
            </a:r>
            <a:r>
              <a:rPr lang="x-none" sz="1200" b="1">
                <a:solidFill>
                  <a:schemeClr val="tx2"/>
                </a:solidFill>
                <a:latin typeface="Times New Roman" panose="02020603050405020304" pitchFamily="18" charset="0"/>
                <a:cs typeface="Times New Roman" panose="02020603050405020304" pitchFamily="18" charset="0"/>
              </a:rPr>
              <a:t>LEGAL </a:t>
            </a:r>
            <a:r>
              <a:rPr lang="en-US" sz="1200" b="1" dirty="0">
                <a:latin typeface="Century Schoolbook" panose="02040604050505020304" pitchFamily="18" charset="0"/>
              </a:rPr>
              <a:t>………………………..…………</a:t>
            </a:r>
            <a:r>
              <a:rPr lang="en-US" sz="1200" dirty="0">
                <a:latin typeface="Century Schoolbook" panose="02040604050505020304" pitchFamily="18" charset="0"/>
              </a:rPr>
              <a:t>.18</a:t>
            </a:r>
          </a:p>
          <a:p>
            <a:r>
              <a:rPr lang="en-US" sz="1200" dirty="0">
                <a:solidFill>
                  <a:schemeClr val="accent1"/>
                </a:solidFill>
                <a:latin typeface="Century Schoolbook" panose="02040604050505020304" pitchFamily="18" charset="0"/>
              </a:rPr>
              <a:t>	3.3 </a:t>
            </a:r>
            <a:r>
              <a:rPr lang="en-US" sz="1200" b="1" dirty="0">
                <a:solidFill>
                  <a:schemeClr val="tx2"/>
                </a:solidFill>
                <a:latin typeface="Times New Roman" panose="02020603050405020304" pitchFamily="18" charset="0"/>
                <a:cs typeface="Times New Roman" panose="02020603050405020304" pitchFamily="18" charset="0"/>
              </a:rPr>
              <a:t>Schedule</a:t>
            </a:r>
            <a:r>
              <a:rPr lang="en-US" sz="1200" b="1" dirty="0">
                <a:solidFill>
                  <a:schemeClr val="accent1"/>
                </a:solidFill>
                <a:latin typeface="Century Schoolbook" panose="02040604050505020304" pitchFamily="18" charset="0"/>
              </a:rPr>
              <a:t> </a:t>
            </a:r>
            <a:r>
              <a:rPr lang="en-US" sz="1200" b="1" dirty="0">
                <a:latin typeface="Century Schoolbook" panose="02040604050505020304" pitchFamily="18" charset="0"/>
              </a:rPr>
              <a:t>………………………..…………</a:t>
            </a:r>
            <a:r>
              <a:rPr lang="en-US" sz="1200" dirty="0">
                <a:latin typeface="Century Schoolbook" panose="02040604050505020304" pitchFamily="18" charset="0"/>
              </a:rPr>
              <a:t>.</a:t>
            </a:r>
            <a:r>
              <a:rPr lang="en-US" sz="1200" b="1" dirty="0">
                <a:latin typeface="Century Schoolbook" panose="02040604050505020304" pitchFamily="18" charset="0"/>
              </a:rPr>
              <a:t> </a:t>
            </a:r>
            <a:r>
              <a:rPr lang="en-US" sz="1200" dirty="0">
                <a:latin typeface="Century Schoolbook" panose="02040604050505020304" pitchFamily="18" charset="0"/>
              </a:rPr>
              <a:t>19-22</a:t>
            </a:r>
          </a:p>
          <a:p>
            <a:r>
              <a:rPr lang="en-US" sz="1200" b="1" dirty="0">
                <a:solidFill>
                  <a:schemeClr val="accent1"/>
                </a:solidFill>
                <a:latin typeface="Times New Roman" panose="02020603050405020304" pitchFamily="18" charset="0"/>
                <a:cs typeface="Times New Roman" panose="02020603050405020304" pitchFamily="18" charset="0"/>
              </a:rPr>
              <a:t>4) Techniques  </a:t>
            </a:r>
            <a:r>
              <a:rPr lang="en-US" sz="1200" b="1" dirty="0">
                <a:latin typeface="Century Schoolbook" panose="02040604050505020304" pitchFamily="18" charset="0"/>
              </a:rPr>
              <a:t>…………..………………………………...…23</a:t>
            </a:r>
          </a:p>
          <a:p>
            <a:endParaRPr lang="en-US" sz="1200" b="1" dirty="0">
              <a:latin typeface="Century Schoolbook" panose="02040604050505020304" pitchFamily="18" charset="0"/>
            </a:endParaRPr>
          </a:p>
          <a:p>
            <a:r>
              <a:rPr lang="en-US" sz="1200" b="1" dirty="0">
                <a:solidFill>
                  <a:schemeClr val="accent1"/>
                </a:solidFill>
                <a:latin typeface="Times New Roman" panose="02020603050405020304" pitchFamily="18" charset="0"/>
                <a:cs typeface="Times New Roman" panose="02020603050405020304" pitchFamily="18" charset="0"/>
              </a:rPr>
              <a:t>5) Functional Requirements   </a:t>
            </a:r>
            <a:r>
              <a:rPr lang="en-US" sz="1200" b="1" dirty="0">
                <a:latin typeface="Century Schoolbook" panose="02040604050505020304" pitchFamily="18" charset="0"/>
              </a:rPr>
              <a:t>…………..………………………………...…24</a:t>
            </a:r>
          </a:p>
          <a:p>
            <a:endParaRPr lang="en-US" sz="1200" b="1" dirty="0">
              <a:latin typeface="Century Schoolbook" panose="02040604050505020304" pitchFamily="18" charset="0"/>
            </a:endParaRPr>
          </a:p>
          <a:p>
            <a:r>
              <a:rPr lang="en-US" sz="1200" b="1" dirty="0">
                <a:solidFill>
                  <a:schemeClr val="accent1"/>
                </a:solidFill>
                <a:latin typeface="Times New Roman" panose="02020603050405020304" pitchFamily="18" charset="0"/>
                <a:cs typeface="Times New Roman" panose="02020603050405020304" pitchFamily="18" charset="0"/>
              </a:rPr>
              <a:t>6) NON-Functional Requirements   </a:t>
            </a:r>
            <a:r>
              <a:rPr lang="en-US" sz="1200" b="1" dirty="0">
                <a:latin typeface="Century Schoolbook" panose="02040604050505020304" pitchFamily="18" charset="0"/>
              </a:rPr>
              <a:t>…………..………………………………...…25-26</a:t>
            </a:r>
          </a:p>
          <a:p>
            <a:endParaRPr lang="en-US" sz="1200" b="1" dirty="0">
              <a:latin typeface="Century Schoolbook" panose="02040604050505020304" pitchFamily="18" charset="0"/>
            </a:endParaRPr>
          </a:p>
          <a:p>
            <a:r>
              <a:rPr lang="en-US" sz="1200" b="1" dirty="0">
                <a:solidFill>
                  <a:schemeClr val="accent1"/>
                </a:solidFill>
                <a:latin typeface="Times New Roman" panose="02020603050405020304" pitchFamily="18" charset="0"/>
                <a:cs typeface="Times New Roman" panose="02020603050405020304" pitchFamily="18" charset="0"/>
              </a:rPr>
              <a:t>7</a:t>
            </a:r>
            <a:r>
              <a:rPr lang="en-US" sz="1200" b="1" dirty="0">
                <a:solidFill>
                  <a:schemeClr val="accent1"/>
                </a:solidFill>
                <a:latin typeface="Century Schoolbook" panose="02040604050505020304" pitchFamily="18" charset="0"/>
                <a:cs typeface="Times New Roman" panose="02020603050405020304" pitchFamily="18" charset="0"/>
              </a:rPr>
              <a:t>)</a:t>
            </a:r>
            <a:r>
              <a:rPr lang="en-US" sz="1200" dirty="0">
                <a:solidFill>
                  <a:schemeClr val="accent1"/>
                </a:solidFill>
                <a:latin typeface="Century Schoolbook" panose="02040604050505020304" pitchFamily="18" charset="0"/>
              </a:rPr>
              <a:t> </a:t>
            </a:r>
            <a:r>
              <a:rPr lang="en-US" sz="1200" b="1" dirty="0">
                <a:solidFill>
                  <a:schemeClr val="accent1"/>
                </a:solidFill>
                <a:latin typeface="Century Schoolbook" panose="02040604050505020304" pitchFamily="18" charset="0"/>
              </a:rPr>
              <a:t>Context Diagram </a:t>
            </a:r>
            <a:r>
              <a:rPr lang="en-US" sz="1200" b="1" dirty="0">
                <a:latin typeface="Century Schoolbook" panose="02040604050505020304" pitchFamily="18" charset="0"/>
              </a:rPr>
              <a:t>…………..………………………………...…27</a:t>
            </a:r>
          </a:p>
          <a:p>
            <a:endParaRPr lang="en-US" sz="1200" b="1" dirty="0">
              <a:latin typeface="Century Schoolbook" panose="02040604050505020304" pitchFamily="18" charset="0"/>
            </a:endParaRPr>
          </a:p>
          <a:p>
            <a:r>
              <a:rPr lang="en-US" sz="1200" b="1" dirty="0">
                <a:solidFill>
                  <a:schemeClr val="accent1"/>
                </a:solidFill>
                <a:latin typeface="Times New Roman" panose="02020603050405020304" pitchFamily="18" charset="0"/>
                <a:cs typeface="Times New Roman" panose="02020603050405020304" pitchFamily="18" charset="0"/>
              </a:rPr>
              <a:t>8) Data flow diagram (DFD)</a:t>
            </a:r>
            <a:r>
              <a:rPr lang="en-US" sz="1200" b="1" dirty="0">
                <a:latin typeface="Century Schoolbook" panose="02040604050505020304" pitchFamily="18" charset="0"/>
              </a:rPr>
              <a:t>…………..………………………………...…28-29</a:t>
            </a:r>
          </a:p>
          <a:p>
            <a:endParaRPr lang="en-US" sz="1200" b="1" dirty="0">
              <a:latin typeface="Century Schoolbook" panose="02040604050505020304" pitchFamily="18" charset="0"/>
            </a:endParaRPr>
          </a:p>
          <a:p>
            <a:r>
              <a:rPr lang="en-US" sz="1200" b="1" dirty="0">
                <a:solidFill>
                  <a:schemeClr val="accent1"/>
                </a:solidFill>
                <a:latin typeface="Times New Roman" panose="02020603050405020304" pitchFamily="18" charset="0"/>
                <a:cs typeface="Times New Roman" panose="02020603050405020304" pitchFamily="18" charset="0"/>
              </a:rPr>
              <a:t>9) Decision table </a:t>
            </a:r>
            <a:r>
              <a:rPr lang="en-US" sz="1200" b="1" dirty="0">
                <a:latin typeface="Century Schoolbook" panose="02040604050505020304" pitchFamily="18" charset="0"/>
              </a:rPr>
              <a:t>…………..………………………………...…30-32</a:t>
            </a:r>
          </a:p>
          <a:p>
            <a:endParaRPr lang="en-US" sz="1200" b="1" dirty="0">
              <a:solidFill>
                <a:schemeClr val="accent1"/>
              </a:solidFill>
              <a:latin typeface="Times New Roman" panose="02020603050405020304" pitchFamily="18" charset="0"/>
              <a:cs typeface="Times New Roman" panose="02020603050405020304" pitchFamily="18" charset="0"/>
            </a:endParaRPr>
          </a:p>
          <a:p>
            <a:r>
              <a:rPr lang="en-US" sz="1200" b="1" dirty="0">
                <a:solidFill>
                  <a:schemeClr val="accent1"/>
                </a:solidFill>
                <a:latin typeface="Times New Roman" panose="02020603050405020304" pitchFamily="18" charset="0"/>
                <a:cs typeface="Times New Roman" panose="02020603050405020304" pitchFamily="18" charset="0"/>
              </a:rPr>
              <a:t>10) Entity relational diagram (ERD): </a:t>
            </a:r>
            <a:r>
              <a:rPr lang="en-US" sz="1200" b="1" dirty="0">
                <a:latin typeface="Century Schoolbook" panose="02040604050505020304" pitchFamily="18" charset="0"/>
              </a:rPr>
              <a:t>…………..………………………………...…33</a:t>
            </a:r>
            <a:endParaRPr lang="en-US" sz="1200" b="1" dirty="0">
              <a:solidFill>
                <a:schemeClr val="accent1"/>
              </a:solidFill>
              <a:latin typeface="Times New Roman" panose="02020603050405020304" pitchFamily="18" charset="0"/>
              <a:cs typeface="Times New Roman" panose="02020603050405020304" pitchFamily="18" charset="0"/>
            </a:endParaRPr>
          </a:p>
          <a:p>
            <a:endParaRPr lang="en-US" sz="1200" b="1" dirty="0">
              <a:latin typeface="Century Schoolbook" panose="02040604050505020304" pitchFamily="18" charset="0"/>
            </a:endParaRPr>
          </a:p>
          <a:p>
            <a:endParaRPr lang="en-US" sz="1200" b="1" dirty="0">
              <a:latin typeface="Century Schoolbook" panose="02040604050505020304" pitchFamily="18" charset="0"/>
            </a:endParaRPr>
          </a:p>
          <a:p>
            <a:endParaRPr lang="en-US" sz="1200" b="1" dirty="0">
              <a:latin typeface="Century Schoolbook" panose="02040604050505020304" pitchFamily="18" charset="0"/>
            </a:endParaRPr>
          </a:p>
          <a:p>
            <a:endParaRPr lang="x-none" sz="1200" dirty="0"/>
          </a:p>
        </p:txBody>
      </p:sp>
    </p:spTree>
    <p:extLst>
      <p:ext uri="{BB962C8B-B14F-4D97-AF65-F5344CB8AC3E}">
        <p14:creationId xmlns:p14="http://schemas.microsoft.com/office/powerpoint/2010/main" val="31962761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3E19EF-33F9-4AC1-0D6F-BEC7C2213E34}"/>
              </a:ext>
            </a:extLst>
          </p:cNvPr>
          <p:cNvSpPr>
            <a:spLocks noGrp="1"/>
          </p:cNvSpPr>
          <p:nvPr>
            <p:ph type="ctrTitle"/>
          </p:nvPr>
        </p:nvSpPr>
        <p:spPr>
          <a:xfrm>
            <a:off x="592111" y="327600"/>
            <a:ext cx="8364512" cy="422700"/>
          </a:xfrm>
        </p:spPr>
        <p:txBody>
          <a:bodyPr/>
          <a:lstStyle/>
          <a:p>
            <a:pPr algn="l"/>
            <a:r>
              <a:rPr lang="en-US" sz="2400" dirty="0">
                <a:solidFill>
                  <a:schemeClr val="tx2">
                    <a:lumMod val="50000"/>
                  </a:schemeClr>
                </a:solidFill>
                <a:latin typeface="Times New Roman" panose="02020603050405020304" pitchFamily="18" charset="0"/>
                <a:cs typeface="Times New Roman" panose="02020603050405020304" pitchFamily="18" charset="0"/>
              </a:rPr>
              <a:t>decision table :  </a:t>
            </a:r>
            <a:endParaRPr lang="x-none" sz="2400" dirty="0">
              <a:solidFill>
                <a:schemeClr val="tx2">
                  <a:lumMod val="50000"/>
                </a:schemeClr>
              </a:solidFill>
              <a:latin typeface="Times New Roman" panose="02020603050405020304" pitchFamily="18" charset="0"/>
              <a:cs typeface="Times New Roman" panose="02020603050405020304" pitchFamily="18" charset="0"/>
            </a:endParaRPr>
          </a:p>
        </p:txBody>
      </p:sp>
      <p:graphicFrame>
        <p:nvGraphicFramePr>
          <p:cNvPr id="5" name="Table 5">
            <a:extLst>
              <a:ext uri="{FF2B5EF4-FFF2-40B4-BE49-F238E27FC236}">
                <a16:creationId xmlns:a16="http://schemas.microsoft.com/office/drawing/2014/main" id="{2DDD25AA-7EE9-4F5F-784E-6FD9738DE2F5}"/>
              </a:ext>
            </a:extLst>
          </p:cNvPr>
          <p:cNvGraphicFramePr>
            <a:graphicFrameLocks noGrp="1"/>
          </p:cNvGraphicFramePr>
          <p:nvPr>
            <p:extLst>
              <p:ext uri="{D42A27DB-BD31-4B8C-83A1-F6EECF244321}">
                <p14:modId xmlns:p14="http://schemas.microsoft.com/office/powerpoint/2010/main" val="1254406479"/>
              </p:ext>
            </p:extLst>
          </p:nvPr>
        </p:nvGraphicFramePr>
        <p:xfrm>
          <a:off x="675861" y="1017767"/>
          <a:ext cx="7384083" cy="3647775"/>
        </p:xfrm>
        <a:graphic>
          <a:graphicData uri="http://schemas.openxmlformats.org/drawingml/2006/table">
            <a:tbl>
              <a:tblPr firstRow="1" bandRow="1">
                <a:tableStyleId>{0505E3EF-67EA-436B-97B2-0124C06EBD24}</a:tableStyleId>
              </a:tblPr>
              <a:tblGrid>
                <a:gridCol w="1089329">
                  <a:extLst>
                    <a:ext uri="{9D8B030D-6E8A-4147-A177-3AD203B41FA5}">
                      <a16:colId xmlns:a16="http://schemas.microsoft.com/office/drawing/2014/main" val="4165834344"/>
                    </a:ext>
                  </a:extLst>
                </a:gridCol>
                <a:gridCol w="1725006">
                  <a:extLst>
                    <a:ext uri="{9D8B030D-6E8A-4147-A177-3AD203B41FA5}">
                      <a16:colId xmlns:a16="http://schemas.microsoft.com/office/drawing/2014/main" val="1372198680"/>
                    </a:ext>
                  </a:extLst>
                </a:gridCol>
                <a:gridCol w="535305">
                  <a:extLst>
                    <a:ext uri="{9D8B030D-6E8A-4147-A177-3AD203B41FA5}">
                      <a16:colId xmlns:a16="http://schemas.microsoft.com/office/drawing/2014/main" val="643304961"/>
                    </a:ext>
                  </a:extLst>
                </a:gridCol>
                <a:gridCol w="658912">
                  <a:extLst>
                    <a:ext uri="{9D8B030D-6E8A-4147-A177-3AD203B41FA5}">
                      <a16:colId xmlns:a16="http://schemas.microsoft.com/office/drawing/2014/main" val="1695976392"/>
                    </a:ext>
                  </a:extLst>
                </a:gridCol>
                <a:gridCol w="820847">
                  <a:extLst>
                    <a:ext uri="{9D8B030D-6E8A-4147-A177-3AD203B41FA5}">
                      <a16:colId xmlns:a16="http://schemas.microsoft.com/office/drawing/2014/main" val="250120448"/>
                    </a:ext>
                  </a:extLst>
                </a:gridCol>
                <a:gridCol w="940906">
                  <a:extLst>
                    <a:ext uri="{9D8B030D-6E8A-4147-A177-3AD203B41FA5}">
                      <a16:colId xmlns:a16="http://schemas.microsoft.com/office/drawing/2014/main" val="332827698"/>
                    </a:ext>
                  </a:extLst>
                </a:gridCol>
                <a:gridCol w="806889">
                  <a:extLst>
                    <a:ext uri="{9D8B030D-6E8A-4147-A177-3AD203B41FA5}">
                      <a16:colId xmlns:a16="http://schemas.microsoft.com/office/drawing/2014/main" val="2452565029"/>
                    </a:ext>
                  </a:extLst>
                </a:gridCol>
                <a:gridCol w="806889">
                  <a:extLst>
                    <a:ext uri="{9D8B030D-6E8A-4147-A177-3AD203B41FA5}">
                      <a16:colId xmlns:a16="http://schemas.microsoft.com/office/drawing/2014/main" val="2060248596"/>
                    </a:ext>
                  </a:extLst>
                </a:gridCol>
              </a:tblGrid>
              <a:tr h="158229">
                <a:tc rowSpan="8">
                  <a:txBody>
                    <a:bodyPr/>
                    <a:lstStyle/>
                    <a:p>
                      <a:pPr marL="0" algn="ctr" defTabSz="685800" rtl="1" eaLnBrk="1" latinLnBrk="0" hangingPunct="1"/>
                      <a:endParaRPr lang="x-none" b="0" dirty="0">
                        <a:solidFill>
                          <a:schemeClr val="tx2">
                            <a:lumMod val="50000"/>
                          </a:schemeClr>
                        </a:solidFill>
                        <a:cs typeface="+mj-cs"/>
                      </a:endParaRPr>
                    </a:p>
                    <a:p>
                      <a:pPr marL="0" algn="ctr" defTabSz="685800" rtl="1" eaLnBrk="1" latinLnBrk="0" hangingPunct="1"/>
                      <a:endParaRPr lang="x-none" b="0" dirty="0">
                        <a:solidFill>
                          <a:schemeClr val="tx2">
                            <a:lumMod val="50000"/>
                          </a:schemeClr>
                        </a:solidFill>
                        <a:cs typeface="+mj-cs"/>
                      </a:endParaRPr>
                    </a:p>
                    <a:p>
                      <a:pPr marL="0" algn="ctr" defTabSz="685800" rtl="1" eaLnBrk="1" latinLnBrk="0" hangingPunct="1"/>
                      <a:endParaRPr lang="x-none" b="0" dirty="0">
                        <a:solidFill>
                          <a:schemeClr val="tx2">
                            <a:lumMod val="50000"/>
                          </a:schemeClr>
                        </a:solidFill>
                        <a:cs typeface="+mj-cs"/>
                      </a:endParaRPr>
                    </a:p>
                    <a:p>
                      <a:pPr marL="0" algn="ctr" defTabSz="685800" rtl="1" eaLnBrk="1" latinLnBrk="0" hangingPunct="1"/>
                      <a:endParaRPr lang="x-none" b="0" dirty="0">
                        <a:solidFill>
                          <a:schemeClr val="tx2">
                            <a:lumMod val="50000"/>
                          </a:schemeClr>
                        </a:solidFill>
                        <a:cs typeface="+mj-cs"/>
                      </a:endParaRPr>
                    </a:p>
                    <a:p>
                      <a:pPr marL="0" marR="0" lvl="0" indent="0" algn="ctr" defTabSz="685800" rtl="1" eaLnBrk="1" fontAlgn="auto" latinLnBrk="0" hangingPunct="1">
                        <a:lnSpc>
                          <a:spcPct val="100000"/>
                        </a:lnSpc>
                        <a:spcBef>
                          <a:spcPts val="0"/>
                        </a:spcBef>
                        <a:spcAft>
                          <a:spcPts val="0"/>
                        </a:spcAft>
                        <a:buClrTx/>
                        <a:buSzTx/>
                        <a:buFontTx/>
                        <a:buNone/>
                        <a:tabLst/>
                        <a:defRPr/>
                      </a:pPr>
                      <a:r>
                        <a:rPr lang="en-US" sz="1600" b="0" kern="1200" dirty="0">
                          <a:solidFill>
                            <a:schemeClr val="tx2">
                              <a:lumMod val="50000"/>
                            </a:schemeClr>
                          </a:solidFill>
                          <a:latin typeface="+mn-lt"/>
                          <a:ea typeface="+mn-ea"/>
                          <a:cs typeface="+mn-cs"/>
                        </a:rPr>
                        <a:t>condition</a:t>
                      </a:r>
                      <a:endParaRPr lang="x-none" sz="1600" b="0" kern="1200" dirty="0">
                        <a:solidFill>
                          <a:schemeClr val="tx2">
                            <a:lumMod val="50000"/>
                          </a:schemeClr>
                        </a:solidFill>
                        <a:latin typeface="+mn-lt"/>
                        <a:ea typeface="+mn-ea"/>
                        <a:cs typeface="+mn-cs"/>
                      </a:endParaRPr>
                    </a:p>
                    <a:p>
                      <a:pPr marL="0" algn="ctr" defTabSz="685800" rtl="1" eaLnBrk="1" latinLnBrk="0" hangingPunct="1"/>
                      <a:r>
                        <a:rPr lang="x-none" sz="1600" b="0" kern="1200" dirty="0">
                          <a:solidFill>
                            <a:schemeClr val="tx2">
                              <a:lumMod val="50000"/>
                            </a:schemeClr>
                          </a:solidFill>
                          <a:latin typeface="+mn-lt"/>
                          <a:ea typeface="+mn-ea"/>
                          <a:cs typeface="+mn-cs"/>
                        </a:rPr>
                        <a:t>Stubs</a:t>
                      </a:r>
                    </a:p>
                    <a:p>
                      <a:pPr marL="0" algn="ctr" defTabSz="685800" rtl="1" eaLnBrk="1" latinLnBrk="0" hangingPunct="1"/>
                      <a:endParaRPr lang="x-none" b="0" dirty="0">
                        <a:solidFill>
                          <a:schemeClr val="tx2">
                            <a:lumMod val="50000"/>
                          </a:schemeClr>
                        </a:solidFill>
                        <a:cs typeface="+mj-cs"/>
                      </a:endParaRPr>
                    </a:p>
                    <a:p>
                      <a:pPr marL="0" algn="ctr" defTabSz="685800" rtl="1" eaLnBrk="1" latinLnBrk="0" hangingPunct="1"/>
                      <a:endParaRPr lang="x-none" b="0" dirty="0">
                        <a:solidFill>
                          <a:schemeClr val="tx2">
                            <a:lumMod val="50000"/>
                          </a:schemeClr>
                        </a:solidFill>
                        <a:cs typeface="+mj-cs"/>
                      </a:endParaRPr>
                    </a:p>
                    <a:p>
                      <a:pPr marL="0" algn="ctr" defTabSz="685800" rtl="1" eaLnBrk="1" latinLnBrk="0" hangingPunct="1"/>
                      <a:endParaRPr lang="x-none" b="0" dirty="0">
                        <a:solidFill>
                          <a:schemeClr val="tx2">
                            <a:lumMod val="50000"/>
                          </a:schemeClr>
                        </a:solidFill>
                        <a:cs typeface="+mj-cs"/>
                      </a:endParaRPr>
                    </a:p>
                    <a:p>
                      <a:pPr marL="0" algn="ctr" defTabSz="685800" rtl="1" eaLnBrk="1" latinLnBrk="0" hangingPunct="1"/>
                      <a:endParaRPr lang="x-none" b="0" dirty="0">
                        <a:solidFill>
                          <a:schemeClr val="tx2">
                            <a:lumMod val="50000"/>
                          </a:schemeClr>
                        </a:solidFill>
                        <a:cs typeface="+mj-cs"/>
                      </a:endParaRPr>
                    </a:p>
                    <a:p>
                      <a:pPr marL="0" algn="ctr" defTabSz="685800" rtl="1" eaLnBrk="1" latinLnBrk="0" hangingPunct="1"/>
                      <a:r>
                        <a:rPr lang="x-none" sz="1600" b="0" dirty="0">
                          <a:solidFill>
                            <a:schemeClr val="tx2">
                              <a:lumMod val="50000"/>
                            </a:schemeClr>
                          </a:solidFill>
                          <a:cs typeface="+mj-cs"/>
                        </a:rPr>
                        <a:t>Action</a:t>
                      </a:r>
                    </a:p>
                    <a:p>
                      <a:pPr marL="0" algn="ctr" defTabSz="685800" rtl="1" eaLnBrk="1" latinLnBrk="0" hangingPunct="1"/>
                      <a:r>
                        <a:rPr lang="x-none" sz="1600" b="0" dirty="0">
                          <a:solidFill>
                            <a:schemeClr val="tx2">
                              <a:lumMod val="50000"/>
                            </a:schemeClr>
                          </a:solidFill>
                          <a:cs typeface="+mj-cs"/>
                        </a:rPr>
                        <a:t>Stubs</a:t>
                      </a:r>
                    </a:p>
                  </a:txBody>
                  <a:tcPr/>
                </a:tc>
                <a:tc rowSpan="2">
                  <a:txBody>
                    <a:bodyPr/>
                    <a:lstStyle/>
                    <a:p>
                      <a:pPr marL="0" marR="0" lvl="0" indent="0" algn="ctr" defTabSz="685800" rtl="1" eaLnBrk="1" fontAlgn="auto" latinLnBrk="0" hangingPunct="1">
                        <a:lnSpc>
                          <a:spcPct val="100000"/>
                        </a:lnSpc>
                        <a:spcBef>
                          <a:spcPts val="0"/>
                        </a:spcBef>
                        <a:spcAft>
                          <a:spcPts val="0"/>
                        </a:spcAft>
                        <a:buClrTx/>
                        <a:buSzTx/>
                        <a:buFontTx/>
                        <a:buNone/>
                        <a:tabLst/>
                        <a:defRPr/>
                      </a:pPr>
                      <a:r>
                        <a:rPr lang="en-US" sz="1350" b="0" kern="1200" dirty="0">
                          <a:solidFill>
                            <a:schemeClr val="tx2">
                              <a:lumMod val="50000"/>
                            </a:schemeClr>
                          </a:solidFill>
                          <a:latin typeface="+mn-lt"/>
                          <a:ea typeface="+mn-ea"/>
                          <a:cs typeface="+mn-cs"/>
                        </a:rPr>
                        <a:t>Conditions/</a:t>
                      </a:r>
                    </a:p>
                    <a:p>
                      <a:pPr marL="0" marR="0" lvl="0" indent="0" algn="ctr" defTabSz="685800" rtl="1" eaLnBrk="1" fontAlgn="auto" latinLnBrk="0" hangingPunct="1">
                        <a:lnSpc>
                          <a:spcPct val="100000"/>
                        </a:lnSpc>
                        <a:spcBef>
                          <a:spcPts val="0"/>
                        </a:spcBef>
                        <a:spcAft>
                          <a:spcPts val="0"/>
                        </a:spcAft>
                        <a:buClrTx/>
                        <a:buSzTx/>
                        <a:buFontTx/>
                        <a:buNone/>
                        <a:tabLst/>
                        <a:defRPr/>
                      </a:pPr>
                      <a:r>
                        <a:rPr lang="en-US" sz="1350" b="0" kern="1200" dirty="0">
                          <a:solidFill>
                            <a:schemeClr val="tx2">
                              <a:lumMod val="50000"/>
                            </a:schemeClr>
                          </a:solidFill>
                          <a:latin typeface="+mn-lt"/>
                          <a:ea typeface="+mn-ea"/>
                          <a:cs typeface="+mn-cs"/>
                        </a:rPr>
                        <a:t>Courses of Action</a:t>
                      </a:r>
                      <a:endParaRPr lang="x-none" sz="1350" b="0" kern="1200" dirty="0">
                        <a:solidFill>
                          <a:schemeClr val="tx2">
                            <a:lumMod val="50000"/>
                          </a:schemeClr>
                        </a:solidFill>
                        <a:latin typeface="+mn-lt"/>
                        <a:ea typeface="+mn-ea"/>
                        <a:cs typeface="+mn-cs"/>
                      </a:endParaRPr>
                    </a:p>
                  </a:txBody>
                  <a:tcPr/>
                </a:tc>
                <a:tc gridSpan="6">
                  <a:txBody>
                    <a:bodyPr/>
                    <a:lstStyle/>
                    <a:p>
                      <a:pPr algn="ctr"/>
                      <a:r>
                        <a:rPr lang="x-none" b="0" dirty="0">
                          <a:solidFill>
                            <a:schemeClr val="tx2">
                              <a:lumMod val="50000"/>
                            </a:schemeClr>
                          </a:solidFill>
                          <a:cs typeface="+mj-cs"/>
                        </a:rPr>
                        <a:t>Rules</a:t>
                      </a:r>
                    </a:p>
                  </a:txBody>
                  <a:tcPr/>
                </a:tc>
                <a:tc hMerge="1">
                  <a:txBody>
                    <a:bodyPr/>
                    <a:lstStyle/>
                    <a:p>
                      <a:endParaRPr lang="x-none"/>
                    </a:p>
                  </a:txBody>
                  <a:tcPr/>
                </a:tc>
                <a:tc hMerge="1">
                  <a:txBody>
                    <a:bodyPr/>
                    <a:lstStyle/>
                    <a:p>
                      <a:endParaRPr lang="x-none"/>
                    </a:p>
                  </a:txBody>
                  <a:tcPr/>
                </a:tc>
                <a:tc hMerge="1">
                  <a:txBody>
                    <a:bodyPr/>
                    <a:lstStyle/>
                    <a:p>
                      <a:endParaRPr lang="x-none"/>
                    </a:p>
                  </a:txBody>
                  <a:tcPr/>
                </a:tc>
                <a:tc hMerge="1">
                  <a:txBody>
                    <a:bodyPr/>
                    <a:lstStyle/>
                    <a:p>
                      <a:endParaRPr lang="x-none"/>
                    </a:p>
                  </a:txBody>
                  <a:tcPr/>
                </a:tc>
                <a:tc hMerge="1">
                  <a:txBody>
                    <a:bodyPr/>
                    <a:lstStyle/>
                    <a:p>
                      <a:endParaRPr lang="x-none"/>
                    </a:p>
                  </a:txBody>
                  <a:tcPr/>
                </a:tc>
                <a:extLst>
                  <a:ext uri="{0D108BD9-81ED-4DB2-BD59-A6C34878D82A}">
                    <a16:rowId xmlns:a16="http://schemas.microsoft.com/office/drawing/2014/main" val="4186490209"/>
                  </a:ext>
                </a:extLst>
              </a:tr>
              <a:tr h="357011">
                <a:tc vMerge="1">
                  <a:txBody>
                    <a:bodyPr/>
                    <a:lstStyle/>
                    <a:p>
                      <a:endParaRPr lang="x-none"/>
                    </a:p>
                  </a:txBody>
                  <a:tcPr/>
                </a:tc>
                <a:tc vMerge="1">
                  <a:txBody>
                    <a:bodyPr/>
                    <a:lstStyle/>
                    <a:p>
                      <a:endParaRPr lang="x-none"/>
                    </a:p>
                  </a:txBody>
                  <a:tcPr/>
                </a:tc>
                <a:tc>
                  <a:txBody>
                    <a:bodyPr/>
                    <a:lstStyle/>
                    <a:p>
                      <a:pPr algn="ctr"/>
                      <a:r>
                        <a:rPr lang="x-none" b="0" dirty="0">
                          <a:solidFill>
                            <a:schemeClr val="tx2">
                              <a:lumMod val="50000"/>
                            </a:schemeClr>
                          </a:solidFill>
                          <a:cs typeface="+mj-cs"/>
                        </a:rPr>
                        <a:t>1</a:t>
                      </a:r>
                    </a:p>
                  </a:txBody>
                  <a:tcPr/>
                </a:tc>
                <a:tc>
                  <a:txBody>
                    <a:bodyPr/>
                    <a:lstStyle/>
                    <a:p>
                      <a:pPr algn="ctr"/>
                      <a:r>
                        <a:rPr lang="x-none" b="0" dirty="0">
                          <a:solidFill>
                            <a:schemeClr val="tx2">
                              <a:lumMod val="50000"/>
                            </a:schemeClr>
                          </a:solidFill>
                          <a:cs typeface="+mj-cs"/>
                        </a:rPr>
                        <a:t>2</a:t>
                      </a:r>
                    </a:p>
                  </a:txBody>
                  <a:tcPr/>
                </a:tc>
                <a:tc>
                  <a:txBody>
                    <a:bodyPr/>
                    <a:lstStyle/>
                    <a:p>
                      <a:pPr algn="ctr"/>
                      <a:r>
                        <a:rPr lang="x-none" b="0" dirty="0">
                          <a:solidFill>
                            <a:schemeClr val="tx2">
                              <a:lumMod val="50000"/>
                            </a:schemeClr>
                          </a:solidFill>
                          <a:cs typeface="+mj-cs"/>
                        </a:rPr>
                        <a:t>3</a:t>
                      </a:r>
                    </a:p>
                  </a:txBody>
                  <a:tcPr/>
                </a:tc>
                <a:tc>
                  <a:txBody>
                    <a:bodyPr/>
                    <a:lstStyle/>
                    <a:p>
                      <a:pPr algn="ctr"/>
                      <a:r>
                        <a:rPr lang="x-none" b="0" dirty="0">
                          <a:solidFill>
                            <a:schemeClr val="tx2">
                              <a:lumMod val="50000"/>
                            </a:schemeClr>
                          </a:solidFill>
                          <a:cs typeface="+mj-cs"/>
                        </a:rPr>
                        <a:t>4</a:t>
                      </a:r>
                    </a:p>
                  </a:txBody>
                  <a:tcPr/>
                </a:tc>
                <a:tc>
                  <a:txBody>
                    <a:bodyPr/>
                    <a:lstStyle/>
                    <a:p>
                      <a:pPr algn="ctr"/>
                      <a:r>
                        <a:rPr lang="x-none" b="0" dirty="0">
                          <a:solidFill>
                            <a:schemeClr val="tx2">
                              <a:lumMod val="50000"/>
                            </a:schemeClr>
                          </a:solidFill>
                          <a:cs typeface="+mj-cs"/>
                        </a:rPr>
                        <a:t>5</a:t>
                      </a:r>
                    </a:p>
                  </a:txBody>
                  <a:tcPr/>
                </a:tc>
                <a:tc>
                  <a:txBody>
                    <a:bodyPr/>
                    <a:lstStyle/>
                    <a:p>
                      <a:pPr algn="ctr"/>
                      <a:r>
                        <a:rPr lang="x-none" b="0" dirty="0">
                          <a:solidFill>
                            <a:schemeClr val="tx2">
                              <a:lumMod val="50000"/>
                            </a:schemeClr>
                          </a:solidFill>
                          <a:cs typeface="+mj-cs"/>
                        </a:rPr>
                        <a:t>6</a:t>
                      </a:r>
                    </a:p>
                  </a:txBody>
                  <a:tcPr/>
                </a:tc>
                <a:extLst>
                  <a:ext uri="{0D108BD9-81ED-4DB2-BD59-A6C34878D82A}">
                    <a16:rowId xmlns:a16="http://schemas.microsoft.com/office/drawing/2014/main" val="132528411"/>
                  </a:ext>
                </a:extLst>
              </a:tr>
              <a:tr h="445501">
                <a:tc vMerge="1">
                  <a:txBody>
                    <a:bodyPr/>
                    <a:lstStyle/>
                    <a:p>
                      <a:pPr marL="0" algn="r" defTabSz="685800" rtl="1" eaLnBrk="1" latinLnBrk="0" hangingPunct="1"/>
                      <a:endParaRPr lang="x-none" dirty="0"/>
                    </a:p>
                  </a:txBody>
                  <a:tcPr/>
                </a:tc>
                <a:tc>
                  <a:txBody>
                    <a:bodyPr/>
                    <a:lstStyle/>
                    <a:p>
                      <a:pPr algn="ctr"/>
                      <a:r>
                        <a:rPr lang="en-US" cap="none" dirty="0">
                          <a:solidFill>
                            <a:schemeClr val="tx2">
                              <a:lumMod val="50000"/>
                            </a:schemeClr>
                          </a:solidFill>
                        </a:rPr>
                        <a:t>Journalist</a:t>
                      </a:r>
                      <a:r>
                        <a:rPr lang="x-none" b="0" dirty="0">
                          <a:solidFill>
                            <a:schemeClr val="tx2">
                              <a:lumMod val="50000"/>
                            </a:schemeClr>
                          </a:solidFill>
                          <a:cs typeface="+mj-cs"/>
                        </a:rPr>
                        <a:t> Age </a:t>
                      </a:r>
                    </a:p>
                  </a:txBody>
                  <a:tcPr/>
                </a:tc>
                <a:tc>
                  <a:txBody>
                    <a:bodyPr/>
                    <a:lstStyle/>
                    <a:p>
                      <a:pPr algn="ctr"/>
                      <a:r>
                        <a:rPr lang="x-none" b="0" dirty="0">
                          <a:solidFill>
                            <a:schemeClr val="tx2">
                              <a:lumMod val="50000"/>
                            </a:schemeClr>
                          </a:solidFill>
                          <a:cs typeface="+mj-cs"/>
                        </a:rPr>
                        <a:t>35&gt;</a:t>
                      </a:r>
                    </a:p>
                  </a:txBody>
                  <a:tcPr/>
                </a:tc>
                <a:tc>
                  <a:txBody>
                    <a:bodyPr/>
                    <a:lstStyle/>
                    <a:p>
                      <a:pPr algn="ctr"/>
                      <a:r>
                        <a:rPr lang="x-none" b="0" dirty="0">
                          <a:solidFill>
                            <a:schemeClr val="tx2">
                              <a:lumMod val="50000"/>
                            </a:schemeClr>
                          </a:solidFill>
                          <a:cs typeface="+mj-cs"/>
                        </a:rPr>
                        <a:t>35&gt;</a:t>
                      </a:r>
                      <a:endParaRPr lang="x-none" dirty="0">
                        <a:solidFill>
                          <a:schemeClr val="tx2">
                            <a:lumMod val="50000"/>
                          </a:schemeClr>
                        </a:solidFill>
                      </a:endParaRPr>
                    </a:p>
                  </a:txBody>
                  <a:tcPr/>
                </a:tc>
                <a:tc>
                  <a:txBody>
                    <a:bodyPr/>
                    <a:lstStyle/>
                    <a:p>
                      <a:pPr algn="ctr"/>
                      <a:r>
                        <a:rPr lang="x-none" b="0" dirty="0">
                          <a:solidFill>
                            <a:schemeClr val="tx2">
                              <a:lumMod val="50000"/>
                            </a:schemeClr>
                          </a:solidFill>
                          <a:cs typeface="+mj-cs"/>
                        </a:rPr>
                        <a:t>35</a:t>
                      </a:r>
                      <a:endParaRPr lang="x-none" dirty="0">
                        <a:solidFill>
                          <a:schemeClr val="tx2">
                            <a:lumMod val="50000"/>
                          </a:schemeClr>
                        </a:solidFill>
                      </a:endParaRPr>
                    </a:p>
                  </a:txBody>
                  <a:tcPr/>
                </a:tc>
                <a:tc>
                  <a:txBody>
                    <a:bodyPr/>
                    <a:lstStyle/>
                    <a:p>
                      <a:pPr algn="ctr"/>
                      <a:r>
                        <a:rPr lang="x-none" b="0" dirty="0">
                          <a:solidFill>
                            <a:schemeClr val="tx2">
                              <a:lumMod val="50000"/>
                            </a:schemeClr>
                          </a:solidFill>
                          <a:cs typeface="+mj-cs"/>
                        </a:rPr>
                        <a:t>35</a:t>
                      </a:r>
                      <a:endParaRPr lang="x-none" dirty="0">
                        <a:solidFill>
                          <a:schemeClr val="tx2">
                            <a:lumMod val="50000"/>
                          </a:schemeClr>
                        </a:solidFill>
                      </a:endParaRPr>
                    </a:p>
                  </a:txBody>
                  <a:tcPr/>
                </a:tc>
                <a:tc>
                  <a:txBody>
                    <a:bodyPr/>
                    <a:lstStyle/>
                    <a:p>
                      <a:pPr algn="ctr"/>
                      <a:r>
                        <a:rPr lang="x-none" b="0" dirty="0">
                          <a:solidFill>
                            <a:schemeClr val="tx2">
                              <a:lumMod val="50000"/>
                            </a:schemeClr>
                          </a:solidFill>
                          <a:cs typeface="+mj-cs"/>
                        </a:rPr>
                        <a:t>35&lt;</a:t>
                      </a:r>
                      <a:endParaRPr lang="x-none" dirty="0">
                        <a:solidFill>
                          <a:schemeClr val="tx2">
                            <a:lumMod val="50000"/>
                          </a:schemeClr>
                        </a:solidFill>
                      </a:endParaRPr>
                    </a:p>
                  </a:txBody>
                  <a:tcPr/>
                </a:tc>
                <a:tc>
                  <a:txBody>
                    <a:bodyPr/>
                    <a:lstStyle/>
                    <a:p>
                      <a:pPr algn="ctr"/>
                      <a:r>
                        <a:rPr lang="x-none" b="0" dirty="0">
                          <a:solidFill>
                            <a:schemeClr val="tx2">
                              <a:lumMod val="50000"/>
                            </a:schemeClr>
                          </a:solidFill>
                          <a:cs typeface="+mj-cs"/>
                        </a:rPr>
                        <a:t>35&lt;</a:t>
                      </a:r>
                      <a:endParaRPr lang="x-none" dirty="0">
                        <a:solidFill>
                          <a:schemeClr val="tx2">
                            <a:lumMod val="50000"/>
                          </a:schemeClr>
                        </a:solidFill>
                      </a:endParaRPr>
                    </a:p>
                  </a:txBody>
                  <a:tcPr/>
                </a:tc>
                <a:extLst>
                  <a:ext uri="{0D108BD9-81ED-4DB2-BD59-A6C34878D82A}">
                    <a16:rowId xmlns:a16="http://schemas.microsoft.com/office/drawing/2014/main" val="558375588"/>
                  </a:ext>
                </a:extLst>
              </a:tr>
              <a:tr h="445501">
                <a:tc vMerge="1">
                  <a:txBody>
                    <a:bodyPr/>
                    <a:lstStyle/>
                    <a:p>
                      <a:pPr marL="0" algn="r" defTabSz="685800" rtl="1" eaLnBrk="1" latinLnBrk="0" hangingPunct="1"/>
                      <a:endParaRPr lang="x-none" dirty="0"/>
                    </a:p>
                  </a:txBody>
                  <a:tcPr/>
                </a:tc>
                <a:tc>
                  <a:txBody>
                    <a:bodyPr/>
                    <a:lstStyle/>
                    <a:p>
                      <a:pPr algn="ctr"/>
                      <a:r>
                        <a:rPr lang="en-US" b="0" dirty="0">
                          <a:solidFill>
                            <a:schemeClr val="tx2">
                              <a:lumMod val="50000"/>
                            </a:schemeClr>
                          </a:solidFill>
                          <a:cs typeface="+mj-cs"/>
                        </a:rPr>
                        <a:t>level of warfare</a:t>
                      </a:r>
                      <a:endParaRPr lang="x-none" b="0" dirty="0">
                        <a:solidFill>
                          <a:schemeClr val="tx2">
                            <a:lumMod val="50000"/>
                          </a:schemeClr>
                        </a:solidFill>
                        <a:cs typeface="+mj-cs"/>
                      </a:endParaRPr>
                    </a:p>
                  </a:txBody>
                  <a:tcPr/>
                </a:tc>
                <a:tc>
                  <a:txBody>
                    <a:bodyPr/>
                    <a:lstStyle/>
                    <a:p>
                      <a:pPr marL="0" algn="ctr" defTabSz="685800" rtl="0" eaLnBrk="1" latinLnBrk="0" hangingPunct="1"/>
                      <a:r>
                        <a:rPr lang="x-none" b="0" dirty="0">
                          <a:solidFill>
                            <a:schemeClr val="tx2">
                              <a:lumMod val="50000"/>
                            </a:schemeClr>
                          </a:solidFill>
                          <a:cs typeface="+mj-cs"/>
                        </a:rPr>
                        <a:t>M</a:t>
                      </a:r>
                    </a:p>
                  </a:txBody>
                  <a:tcPr/>
                </a:tc>
                <a:tc>
                  <a:txBody>
                    <a:bodyPr/>
                    <a:lstStyle/>
                    <a:p>
                      <a:pPr algn="ctr"/>
                      <a:r>
                        <a:rPr lang="x-none" dirty="0">
                          <a:solidFill>
                            <a:schemeClr val="tx2">
                              <a:lumMod val="50000"/>
                            </a:schemeClr>
                          </a:solidFill>
                        </a:rPr>
                        <a:t>H</a:t>
                      </a:r>
                    </a:p>
                  </a:txBody>
                  <a:tcPr/>
                </a:tc>
                <a:tc>
                  <a:txBody>
                    <a:bodyPr/>
                    <a:lstStyle/>
                    <a:p>
                      <a:pPr algn="ctr"/>
                      <a:r>
                        <a:rPr lang="x-none" dirty="0">
                          <a:solidFill>
                            <a:schemeClr val="tx2">
                              <a:lumMod val="50000"/>
                            </a:schemeClr>
                          </a:solidFill>
                        </a:rPr>
                        <a:t>M</a:t>
                      </a:r>
                    </a:p>
                  </a:txBody>
                  <a:tcPr/>
                </a:tc>
                <a:tc>
                  <a:txBody>
                    <a:bodyPr/>
                    <a:lstStyle/>
                    <a:p>
                      <a:pPr algn="ctr"/>
                      <a:r>
                        <a:rPr lang="x-none" dirty="0">
                          <a:solidFill>
                            <a:schemeClr val="tx2">
                              <a:lumMod val="50000"/>
                            </a:schemeClr>
                          </a:solidFill>
                        </a:rPr>
                        <a:t>H</a:t>
                      </a:r>
                    </a:p>
                  </a:txBody>
                  <a:tcPr/>
                </a:tc>
                <a:tc>
                  <a:txBody>
                    <a:bodyPr/>
                    <a:lstStyle/>
                    <a:p>
                      <a:pPr algn="ctr"/>
                      <a:r>
                        <a:rPr lang="x-none" dirty="0">
                          <a:solidFill>
                            <a:schemeClr val="tx2">
                              <a:lumMod val="50000"/>
                            </a:schemeClr>
                          </a:solidFill>
                        </a:rPr>
                        <a:t>M</a:t>
                      </a:r>
                    </a:p>
                  </a:txBody>
                  <a:tcPr/>
                </a:tc>
                <a:tc>
                  <a:txBody>
                    <a:bodyPr/>
                    <a:lstStyle/>
                    <a:p>
                      <a:pPr algn="ctr"/>
                      <a:r>
                        <a:rPr lang="x-none" dirty="0">
                          <a:solidFill>
                            <a:schemeClr val="tx2">
                              <a:lumMod val="50000"/>
                            </a:schemeClr>
                          </a:solidFill>
                        </a:rPr>
                        <a:t>H</a:t>
                      </a:r>
                    </a:p>
                  </a:txBody>
                  <a:tcPr/>
                </a:tc>
                <a:extLst>
                  <a:ext uri="{0D108BD9-81ED-4DB2-BD59-A6C34878D82A}">
                    <a16:rowId xmlns:a16="http://schemas.microsoft.com/office/drawing/2014/main" val="477471173"/>
                  </a:ext>
                </a:extLst>
              </a:tr>
              <a:tr h="445501">
                <a:tc vMerge="1">
                  <a:txBody>
                    <a:bodyPr/>
                    <a:lstStyle/>
                    <a:p>
                      <a:pPr marL="0" algn="r" defTabSz="685800" rtl="1" eaLnBrk="1" latinLnBrk="0" hangingPunct="1"/>
                      <a:endParaRPr lang="x-none" dirty="0"/>
                    </a:p>
                  </a:txBody>
                  <a:tcPr/>
                </a:tc>
                <a:tc>
                  <a:txBody>
                    <a:bodyPr/>
                    <a:lstStyle/>
                    <a:p>
                      <a:pPr marL="0" algn="ctr" defTabSz="685800" rtl="0" eaLnBrk="1" latinLnBrk="0" hangingPunct="1"/>
                      <a:endParaRPr lang="x-none" b="0" dirty="0">
                        <a:solidFill>
                          <a:schemeClr val="tx2">
                            <a:lumMod val="50000"/>
                          </a:schemeClr>
                        </a:solidFill>
                        <a:cs typeface="+mj-cs"/>
                      </a:endParaRPr>
                    </a:p>
                  </a:txBody>
                  <a:tcPr/>
                </a:tc>
                <a:tc>
                  <a:txBody>
                    <a:bodyPr/>
                    <a:lstStyle/>
                    <a:p>
                      <a:pPr algn="ctr"/>
                      <a:endParaRPr lang="x-none" b="0" dirty="0">
                        <a:solidFill>
                          <a:schemeClr val="tx2">
                            <a:lumMod val="50000"/>
                          </a:schemeClr>
                        </a:solidFill>
                        <a:cs typeface="+mj-cs"/>
                      </a:endParaRPr>
                    </a:p>
                  </a:txBody>
                  <a:tcPr/>
                </a:tc>
                <a:tc>
                  <a:txBody>
                    <a:bodyPr/>
                    <a:lstStyle/>
                    <a:p>
                      <a:pPr marL="0" algn="ctr" defTabSz="685800" rtl="0" eaLnBrk="1" latinLnBrk="0" hangingPunct="1"/>
                      <a:endParaRPr lang="x-none" dirty="0">
                        <a:solidFill>
                          <a:schemeClr val="tx2">
                            <a:lumMod val="50000"/>
                          </a:schemeClr>
                        </a:solidFill>
                      </a:endParaRPr>
                    </a:p>
                  </a:txBody>
                  <a:tcPr/>
                </a:tc>
                <a:tc>
                  <a:txBody>
                    <a:bodyPr/>
                    <a:lstStyle/>
                    <a:p>
                      <a:pPr algn="ctr"/>
                      <a:endParaRPr lang="x-none">
                        <a:solidFill>
                          <a:schemeClr val="tx2">
                            <a:lumMod val="50000"/>
                          </a:schemeClr>
                        </a:solidFill>
                      </a:endParaRPr>
                    </a:p>
                  </a:txBody>
                  <a:tcPr/>
                </a:tc>
                <a:tc>
                  <a:txBody>
                    <a:bodyPr/>
                    <a:lstStyle/>
                    <a:p>
                      <a:pPr algn="ctr"/>
                      <a:endParaRPr lang="x-none">
                        <a:solidFill>
                          <a:schemeClr val="tx2">
                            <a:lumMod val="50000"/>
                          </a:schemeClr>
                        </a:solidFill>
                      </a:endParaRPr>
                    </a:p>
                  </a:txBody>
                  <a:tcPr/>
                </a:tc>
                <a:tc>
                  <a:txBody>
                    <a:bodyPr/>
                    <a:lstStyle/>
                    <a:p>
                      <a:pPr algn="ctr"/>
                      <a:endParaRPr lang="x-none">
                        <a:solidFill>
                          <a:schemeClr val="tx2">
                            <a:lumMod val="50000"/>
                          </a:schemeClr>
                        </a:solidFill>
                      </a:endParaRPr>
                    </a:p>
                  </a:txBody>
                  <a:tcPr/>
                </a:tc>
                <a:tc>
                  <a:txBody>
                    <a:bodyPr/>
                    <a:lstStyle/>
                    <a:p>
                      <a:pPr algn="ctr"/>
                      <a:endParaRPr lang="x-none">
                        <a:solidFill>
                          <a:schemeClr val="tx2">
                            <a:lumMod val="50000"/>
                          </a:schemeClr>
                        </a:solidFill>
                      </a:endParaRPr>
                    </a:p>
                  </a:txBody>
                  <a:tcPr/>
                </a:tc>
                <a:extLst>
                  <a:ext uri="{0D108BD9-81ED-4DB2-BD59-A6C34878D82A}">
                    <a16:rowId xmlns:a16="http://schemas.microsoft.com/office/drawing/2014/main" val="3164620827"/>
                  </a:ext>
                </a:extLst>
              </a:tr>
              <a:tr h="445501">
                <a:tc vMerge="1">
                  <a:txBody>
                    <a:bodyPr/>
                    <a:lstStyle/>
                    <a:p>
                      <a:endParaRPr lang="x-none"/>
                    </a:p>
                  </a:txBody>
                  <a:tcPr/>
                </a:tc>
                <a:tc>
                  <a:txBody>
                    <a:bodyPr/>
                    <a:lstStyle/>
                    <a:p>
                      <a:pPr marL="0" algn="ctr" defTabSz="685800" rtl="1" eaLnBrk="1" latinLnBrk="0" hangingPunct="1"/>
                      <a:r>
                        <a:rPr lang="en-US" b="0" dirty="0">
                          <a:solidFill>
                            <a:schemeClr val="tx2">
                              <a:lumMod val="50000"/>
                            </a:schemeClr>
                          </a:solidFill>
                          <a:cs typeface="+mj-cs"/>
                        </a:rPr>
                        <a:t>Priority in providing an urgent ambulance</a:t>
                      </a:r>
                      <a:endParaRPr lang="x-none" b="0" dirty="0">
                        <a:solidFill>
                          <a:schemeClr val="tx2">
                            <a:lumMod val="50000"/>
                          </a:schemeClr>
                        </a:solidFill>
                        <a:cs typeface="+mj-cs"/>
                      </a:endParaRPr>
                    </a:p>
                  </a:txBody>
                  <a:tcPr/>
                </a:tc>
                <a:tc>
                  <a:txBody>
                    <a:bodyPr/>
                    <a:lstStyle/>
                    <a:p>
                      <a:pPr marL="0" algn="ctr" defTabSz="685800" rtl="0" eaLnBrk="1" latinLnBrk="0" hangingPunct="1"/>
                      <a:endParaRPr lang="x-none" b="0" dirty="0">
                        <a:solidFill>
                          <a:schemeClr val="tx2">
                            <a:lumMod val="50000"/>
                          </a:schemeClr>
                        </a:solidFill>
                        <a:cs typeface="+mj-cs"/>
                      </a:endParaRPr>
                    </a:p>
                  </a:txBody>
                  <a:tcPr/>
                </a:tc>
                <a:tc>
                  <a:txBody>
                    <a:bodyPr/>
                    <a:lstStyle/>
                    <a:p>
                      <a:pPr algn="ctr"/>
                      <a:r>
                        <a:rPr lang="x-none" dirty="0">
                          <a:solidFill>
                            <a:schemeClr val="tx2">
                              <a:lumMod val="50000"/>
                            </a:schemeClr>
                          </a:solidFill>
                        </a:rPr>
                        <a:t>X</a:t>
                      </a:r>
                    </a:p>
                  </a:txBody>
                  <a:tcPr/>
                </a:tc>
                <a:tc>
                  <a:txBody>
                    <a:bodyPr/>
                    <a:lstStyle/>
                    <a:p>
                      <a:pPr algn="ctr"/>
                      <a:endParaRPr lang="x-none" dirty="0">
                        <a:solidFill>
                          <a:schemeClr val="tx2">
                            <a:lumMod val="50000"/>
                          </a:schemeClr>
                        </a:solidFill>
                      </a:endParaRPr>
                    </a:p>
                  </a:txBody>
                  <a:tcPr/>
                </a:tc>
                <a:tc>
                  <a:txBody>
                    <a:bodyPr/>
                    <a:lstStyle/>
                    <a:p>
                      <a:pPr marL="0" algn="ctr" defTabSz="685800" rtl="0" eaLnBrk="1" latinLnBrk="0" hangingPunct="1"/>
                      <a:r>
                        <a:rPr lang="x-none" dirty="0">
                          <a:solidFill>
                            <a:schemeClr val="tx2">
                              <a:lumMod val="50000"/>
                            </a:schemeClr>
                          </a:solidFill>
                        </a:rPr>
                        <a:t>X</a:t>
                      </a:r>
                    </a:p>
                  </a:txBody>
                  <a:tcPr/>
                </a:tc>
                <a:tc>
                  <a:txBody>
                    <a:bodyPr/>
                    <a:lstStyle/>
                    <a:p>
                      <a:pPr algn="ctr"/>
                      <a:r>
                        <a:rPr lang="x-none" dirty="0">
                          <a:solidFill>
                            <a:schemeClr val="tx2">
                              <a:lumMod val="50000"/>
                            </a:schemeClr>
                          </a:solidFill>
                        </a:rPr>
                        <a:t>X</a:t>
                      </a:r>
                    </a:p>
                  </a:txBody>
                  <a:tcPr/>
                </a:tc>
                <a:tc>
                  <a:txBody>
                    <a:bodyPr/>
                    <a:lstStyle/>
                    <a:p>
                      <a:pPr algn="ctr"/>
                      <a:r>
                        <a:rPr lang="x-none" dirty="0">
                          <a:solidFill>
                            <a:schemeClr val="tx2">
                              <a:lumMod val="50000"/>
                            </a:schemeClr>
                          </a:solidFill>
                        </a:rPr>
                        <a:t>X</a:t>
                      </a:r>
                    </a:p>
                  </a:txBody>
                  <a:tcPr/>
                </a:tc>
                <a:extLst>
                  <a:ext uri="{0D108BD9-81ED-4DB2-BD59-A6C34878D82A}">
                    <a16:rowId xmlns:a16="http://schemas.microsoft.com/office/drawing/2014/main" val="3964702388"/>
                  </a:ext>
                </a:extLst>
              </a:tr>
              <a:tr h="445501">
                <a:tc vMerge="1">
                  <a:txBody>
                    <a:bodyPr/>
                    <a:lstStyle/>
                    <a:p>
                      <a:endParaRPr lang="x-none"/>
                    </a:p>
                  </a:txBody>
                  <a:tcPr/>
                </a:tc>
                <a:tc>
                  <a:txBody>
                    <a:bodyPr/>
                    <a:lstStyle/>
                    <a:p>
                      <a:pPr marL="0" algn="ctr" defTabSz="685800" rtl="1" eaLnBrk="1" latinLnBrk="0" hangingPunct="1"/>
                      <a:r>
                        <a:rPr lang="en-US" b="0" dirty="0">
                          <a:solidFill>
                            <a:schemeClr val="tx2">
                              <a:lumMod val="50000"/>
                            </a:schemeClr>
                          </a:solidFill>
                          <a:cs typeface="+mj-cs"/>
                        </a:rPr>
                        <a:t>High-level safety kit</a:t>
                      </a:r>
                      <a:endParaRPr lang="x-none" b="0" dirty="0">
                        <a:solidFill>
                          <a:schemeClr val="tx2">
                            <a:lumMod val="50000"/>
                          </a:schemeClr>
                        </a:solidFill>
                        <a:cs typeface="+mj-cs"/>
                      </a:endParaRPr>
                    </a:p>
                  </a:txBody>
                  <a:tcPr/>
                </a:tc>
                <a:tc>
                  <a:txBody>
                    <a:bodyPr/>
                    <a:lstStyle/>
                    <a:p>
                      <a:pPr marL="0" algn="ctr" defTabSz="685800" rtl="0" eaLnBrk="1" latinLnBrk="0" hangingPunct="1"/>
                      <a:r>
                        <a:rPr lang="x-none" b="0" dirty="0">
                          <a:solidFill>
                            <a:schemeClr val="tx2">
                              <a:lumMod val="50000"/>
                            </a:schemeClr>
                          </a:solidFill>
                          <a:cs typeface="+mj-cs"/>
                        </a:rPr>
                        <a:t>X</a:t>
                      </a:r>
                    </a:p>
                  </a:txBody>
                  <a:tcPr/>
                </a:tc>
                <a:tc>
                  <a:txBody>
                    <a:bodyPr/>
                    <a:lstStyle/>
                    <a:p>
                      <a:pPr algn="ctr"/>
                      <a:r>
                        <a:rPr lang="x-none" dirty="0">
                          <a:solidFill>
                            <a:schemeClr val="tx2">
                              <a:lumMod val="50000"/>
                            </a:schemeClr>
                          </a:solidFill>
                        </a:rPr>
                        <a:t>X</a:t>
                      </a:r>
                    </a:p>
                  </a:txBody>
                  <a:tcPr/>
                </a:tc>
                <a:tc>
                  <a:txBody>
                    <a:bodyPr/>
                    <a:lstStyle/>
                    <a:p>
                      <a:pPr algn="ctr"/>
                      <a:r>
                        <a:rPr lang="x-none" dirty="0">
                          <a:solidFill>
                            <a:schemeClr val="tx2">
                              <a:lumMod val="50000"/>
                            </a:schemeClr>
                          </a:solidFill>
                        </a:rPr>
                        <a:t>X</a:t>
                      </a:r>
                    </a:p>
                  </a:txBody>
                  <a:tcPr/>
                </a:tc>
                <a:tc>
                  <a:txBody>
                    <a:bodyPr/>
                    <a:lstStyle/>
                    <a:p>
                      <a:pPr algn="ctr"/>
                      <a:r>
                        <a:rPr lang="x-none" dirty="0">
                          <a:solidFill>
                            <a:schemeClr val="tx2">
                              <a:lumMod val="50000"/>
                            </a:schemeClr>
                          </a:solidFill>
                        </a:rPr>
                        <a:t>X</a:t>
                      </a:r>
                    </a:p>
                  </a:txBody>
                  <a:tcPr/>
                </a:tc>
                <a:tc>
                  <a:txBody>
                    <a:bodyPr/>
                    <a:lstStyle/>
                    <a:p>
                      <a:pPr algn="ctr"/>
                      <a:r>
                        <a:rPr lang="x-none" dirty="0">
                          <a:solidFill>
                            <a:schemeClr val="tx2">
                              <a:lumMod val="50000"/>
                            </a:schemeClr>
                          </a:solidFill>
                        </a:rPr>
                        <a:t>X</a:t>
                      </a:r>
                    </a:p>
                  </a:txBody>
                  <a:tcPr/>
                </a:tc>
                <a:tc>
                  <a:txBody>
                    <a:bodyPr/>
                    <a:lstStyle/>
                    <a:p>
                      <a:pPr algn="ctr"/>
                      <a:r>
                        <a:rPr lang="x-none" dirty="0">
                          <a:solidFill>
                            <a:schemeClr val="tx2">
                              <a:lumMod val="50000"/>
                            </a:schemeClr>
                          </a:solidFill>
                        </a:rPr>
                        <a:t>X</a:t>
                      </a:r>
                    </a:p>
                  </a:txBody>
                  <a:tcPr/>
                </a:tc>
                <a:extLst>
                  <a:ext uri="{0D108BD9-81ED-4DB2-BD59-A6C34878D82A}">
                    <a16:rowId xmlns:a16="http://schemas.microsoft.com/office/drawing/2014/main" val="3379174642"/>
                  </a:ext>
                </a:extLst>
              </a:tr>
              <a:tr h="445501">
                <a:tc vMerge="1">
                  <a:txBody>
                    <a:bodyPr/>
                    <a:lstStyle/>
                    <a:p>
                      <a:pPr marL="0" algn="r" defTabSz="685800" rtl="1" eaLnBrk="1" latinLnBrk="0" hangingPunct="1"/>
                      <a:endParaRPr lang="x-none" dirty="0"/>
                    </a:p>
                  </a:txBody>
                  <a:tcPr/>
                </a:tc>
                <a:tc gridSpan="7">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350" b="0" kern="1200" dirty="0">
                          <a:solidFill>
                            <a:schemeClr val="tx2">
                              <a:lumMod val="50000"/>
                            </a:schemeClr>
                          </a:solidFill>
                          <a:latin typeface="+mn-lt"/>
                          <a:ea typeface="+mn-ea"/>
                          <a:cs typeface="+mn-cs"/>
                        </a:rPr>
                        <a:t>level of warfare:</a:t>
                      </a:r>
                    </a:p>
                    <a:p>
                      <a:pPr marL="0" marR="0" lvl="0" indent="0" algn="l" defTabSz="685800" rtl="0" eaLnBrk="1" fontAlgn="auto" latinLnBrk="0" hangingPunct="1">
                        <a:lnSpc>
                          <a:spcPct val="100000"/>
                        </a:lnSpc>
                        <a:spcBef>
                          <a:spcPts val="0"/>
                        </a:spcBef>
                        <a:spcAft>
                          <a:spcPts val="0"/>
                        </a:spcAft>
                        <a:buClrTx/>
                        <a:buSzTx/>
                        <a:buFontTx/>
                        <a:buNone/>
                        <a:tabLst/>
                        <a:defRPr/>
                      </a:pPr>
                      <a:r>
                        <a:rPr lang="x-none" sz="1350" b="0" kern="1200" dirty="0">
                          <a:solidFill>
                            <a:schemeClr val="tx2">
                              <a:lumMod val="50000"/>
                            </a:schemeClr>
                          </a:solidFill>
                          <a:latin typeface="+mn-lt"/>
                          <a:ea typeface="+mn-ea"/>
                          <a:cs typeface="+mn-cs"/>
                        </a:rPr>
                        <a:t>             M =medium  </a:t>
                      </a:r>
                    </a:p>
                    <a:p>
                      <a:pPr marL="0" marR="0" lvl="0" indent="0" algn="l" defTabSz="685800" rtl="0" eaLnBrk="1" fontAlgn="auto" latinLnBrk="0" hangingPunct="1">
                        <a:lnSpc>
                          <a:spcPct val="100000"/>
                        </a:lnSpc>
                        <a:spcBef>
                          <a:spcPts val="0"/>
                        </a:spcBef>
                        <a:spcAft>
                          <a:spcPts val="0"/>
                        </a:spcAft>
                        <a:buClrTx/>
                        <a:buSzTx/>
                        <a:buFontTx/>
                        <a:buNone/>
                        <a:tabLst/>
                        <a:defRPr/>
                      </a:pPr>
                      <a:r>
                        <a:rPr lang="x-none" sz="1350" b="0" kern="1200" dirty="0">
                          <a:solidFill>
                            <a:schemeClr val="tx2">
                              <a:lumMod val="50000"/>
                            </a:schemeClr>
                          </a:solidFill>
                          <a:latin typeface="+mn-lt"/>
                          <a:ea typeface="+mn-ea"/>
                          <a:cs typeface="+mn-cs"/>
                        </a:rPr>
                        <a:t>             H =high</a:t>
                      </a:r>
                    </a:p>
                  </a:txBody>
                  <a:tcPr/>
                </a:tc>
                <a:tc hMerge="1">
                  <a:txBody>
                    <a:bodyPr/>
                    <a:lstStyle/>
                    <a:p>
                      <a:pPr algn="ctr"/>
                      <a:endParaRPr lang="x-none" b="0" dirty="0">
                        <a:solidFill>
                          <a:schemeClr val="tx2">
                            <a:lumMod val="50000"/>
                          </a:schemeClr>
                        </a:solidFill>
                        <a:cs typeface="+mj-cs"/>
                      </a:endParaRPr>
                    </a:p>
                  </a:txBody>
                  <a:tcPr/>
                </a:tc>
                <a:tc hMerge="1">
                  <a:txBody>
                    <a:bodyPr/>
                    <a:lstStyle/>
                    <a:p>
                      <a:pPr algn="ctr"/>
                      <a:endParaRPr lang="x-none" dirty="0">
                        <a:solidFill>
                          <a:schemeClr val="tx2">
                            <a:lumMod val="50000"/>
                          </a:schemeClr>
                        </a:solidFill>
                      </a:endParaRPr>
                    </a:p>
                  </a:txBody>
                  <a:tcPr/>
                </a:tc>
                <a:tc hMerge="1">
                  <a:txBody>
                    <a:bodyPr/>
                    <a:lstStyle/>
                    <a:p>
                      <a:pPr algn="ctr"/>
                      <a:endParaRPr lang="x-none" dirty="0">
                        <a:solidFill>
                          <a:schemeClr val="tx2">
                            <a:lumMod val="50000"/>
                          </a:schemeClr>
                        </a:solidFill>
                      </a:endParaRPr>
                    </a:p>
                  </a:txBody>
                  <a:tcPr/>
                </a:tc>
                <a:tc hMerge="1">
                  <a:txBody>
                    <a:bodyPr/>
                    <a:lstStyle/>
                    <a:p>
                      <a:pPr algn="ctr"/>
                      <a:endParaRPr lang="x-none" dirty="0">
                        <a:solidFill>
                          <a:schemeClr val="tx2">
                            <a:lumMod val="50000"/>
                          </a:schemeClr>
                        </a:solidFill>
                      </a:endParaRPr>
                    </a:p>
                  </a:txBody>
                  <a:tcPr/>
                </a:tc>
                <a:tc hMerge="1">
                  <a:txBody>
                    <a:bodyPr/>
                    <a:lstStyle/>
                    <a:p>
                      <a:pPr algn="ctr"/>
                      <a:endParaRPr lang="x-none" dirty="0">
                        <a:solidFill>
                          <a:schemeClr val="tx2">
                            <a:lumMod val="50000"/>
                          </a:schemeClr>
                        </a:solidFill>
                      </a:endParaRPr>
                    </a:p>
                  </a:txBody>
                  <a:tcPr/>
                </a:tc>
                <a:tc hMerge="1">
                  <a:txBody>
                    <a:bodyPr/>
                    <a:lstStyle/>
                    <a:p>
                      <a:pPr marL="0" algn="ctr" defTabSz="685800" rtl="0" eaLnBrk="1" latinLnBrk="0" hangingPunct="1"/>
                      <a:endParaRPr lang="x-none" dirty="0">
                        <a:solidFill>
                          <a:schemeClr val="tx2">
                            <a:lumMod val="50000"/>
                          </a:schemeClr>
                        </a:solidFill>
                      </a:endParaRPr>
                    </a:p>
                  </a:txBody>
                  <a:tcPr/>
                </a:tc>
                <a:extLst>
                  <a:ext uri="{0D108BD9-81ED-4DB2-BD59-A6C34878D82A}">
                    <a16:rowId xmlns:a16="http://schemas.microsoft.com/office/drawing/2014/main" val="393466050"/>
                  </a:ext>
                </a:extLst>
              </a:tr>
            </a:tbl>
          </a:graphicData>
        </a:graphic>
      </p:graphicFrame>
    </p:spTree>
    <p:extLst>
      <p:ext uri="{BB962C8B-B14F-4D97-AF65-F5344CB8AC3E}">
        <p14:creationId xmlns:p14="http://schemas.microsoft.com/office/powerpoint/2010/main" val="2943770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3E19EF-33F9-4AC1-0D6F-BEC7C2213E34}"/>
              </a:ext>
            </a:extLst>
          </p:cNvPr>
          <p:cNvSpPr>
            <a:spLocks noGrp="1"/>
          </p:cNvSpPr>
          <p:nvPr>
            <p:ph type="ctrTitle"/>
          </p:nvPr>
        </p:nvSpPr>
        <p:spPr>
          <a:xfrm>
            <a:off x="539646" y="125233"/>
            <a:ext cx="8364512" cy="422700"/>
          </a:xfrm>
        </p:spPr>
        <p:txBody>
          <a:bodyPr/>
          <a:lstStyle/>
          <a:p>
            <a:pPr algn="l"/>
            <a:r>
              <a:rPr lang="en-US" sz="2400" dirty="0">
                <a:solidFill>
                  <a:schemeClr val="tx2">
                    <a:lumMod val="50000"/>
                  </a:schemeClr>
                </a:solidFill>
                <a:latin typeface="Times New Roman" panose="02020603050405020304" pitchFamily="18" charset="0"/>
                <a:cs typeface="Times New Roman" panose="02020603050405020304" pitchFamily="18" charset="0"/>
              </a:rPr>
              <a:t>decision table :</a:t>
            </a:r>
            <a:endParaRPr lang="x-none" sz="2400" dirty="0">
              <a:solidFill>
                <a:schemeClr val="tx2">
                  <a:lumMod val="50000"/>
                </a:schemeClr>
              </a:solidFill>
              <a:latin typeface="Times New Roman" panose="02020603050405020304" pitchFamily="18" charset="0"/>
              <a:cs typeface="Times New Roman" panose="02020603050405020304" pitchFamily="18" charset="0"/>
            </a:endParaRPr>
          </a:p>
        </p:txBody>
      </p:sp>
      <p:graphicFrame>
        <p:nvGraphicFramePr>
          <p:cNvPr id="5" name="Table 5">
            <a:extLst>
              <a:ext uri="{FF2B5EF4-FFF2-40B4-BE49-F238E27FC236}">
                <a16:creationId xmlns:a16="http://schemas.microsoft.com/office/drawing/2014/main" id="{2DDD25AA-7EE9-4F5F-784E-6FD9738DE2F5}"/>
              </a:ext>
            </a:extLst>
          </p:cNvPr>
          <p:cNvGraphicFramePr>
            <a:graphicFrameLocks noGrp="1"/>
          </p:cNvGraphicFramePr>
          <p:nvPr>
            <p:extLst>
              <p:ext uri="{D42A27DB-BD31-4B8C-83A1-F6EECF244321}">
                <p14:modId xmlns:p14="http://schemas.microsoft.com/office/powerpoint/2010/main" val="3255160149"/>
              </p:ext>
            </p:extLst>
          </p:nvPr>
        </p:nvGraphicFramePr>
        <p:xfrm>
          <a:off x="179881" y="557818"/>
          <a:ext cx="8724277" cy="4460449"/>
        </p:xfrm>
        <a:graphic>
          <a:graphicData uri="http://schemas.openxmlformats.org/drawingml/2006/table">
            <a:tbl>
              <a:tblPr firstRow="1" bandRow="1">
                <a:tableStyleId>{0505E3EF-67EA-436B-97B2-0124C06EBD24}</a:tableStyleId>
              </a:tblPr>
              <a:tblGrid>
                <a:gridCol w="1177289">
                  <a:extLst>
                    <a:ext uri="{9D8B030D-6E8A-4147-A177-3AD203B41FA5}">
                      <a16:colId xmlns:a16="http://schemas.microsoft.com/office/drawing/2014/main" val="4165834344"/>
                    </a:ext>
                  </a:extLst>
                </a:gridCol>
                <a:gridCol w="1386390">
                  <a:extLst>
                    <a:ext uri="{9D8B030D-6E8A-4147-A177-3AD203B41FA5}">
                      <a16:colId xmlns:a16="http://schemas.microsoft.com/office/drawing/2014/main" val="1372198680"/>
                    </a:ext>
                  </a:extLst>
                </a:gridCol>
                <a:gridCol w="527113">
                  <a:extLst>
                    <a:ext uri="{9D8B030D-6E8A-4147-A177-3AD203B41FA5}">
                      <a16:colId xmlns:a16="http://schemas.microsoft.com/office/drawing/2014/main" val="643304961"/>
                    </a:ext>
                  </a:extLst>
                </a:gridCol>
                <a:gridCol w="600228">
                  <a:extLst>
                    <a:ext uri="{9D8B030D-6E8A-4147-A177-3AD203B41FA5}">
                      <a16:colId xmlns:a16="http://schemas.microsoft.com/office/drawing/2014/main" val="1695976392"/>
                    </a:ext>
                  </a:extLst>
                </a:gridCol>
                <a:gridCol w="747737">
                  <a:extLst>
                    <a:ext uri="{9D8B030D-6E8A-4147-A177-3AD203B41FA5}">
                      <a16:colId xmlns:a16="http://schemas.microsoft.com/office/drawing/2014/main" val="250120448"/>
                    </a:ext>
                  </a:extLst>
                </a:gridCol>
                <a:gridCol w="857104">
                  <a:extLst>
                    <a:ext uri="{9D8B030D-6E8A-4147-A177-3AD203B41FA5}">
                      <a16:colId xmlns:a16="http://schemas.microsoft.com/office/drawing/2014/main" val="332827698"/>
                    </a:ext>
                  </a:extLst>
                </a:gridCol>
                <a:gridCol w="857104">
                  <a:extLst>
                    <a:ext uri="{9D8B030D-6E8A-4147-A177-3AD203B41FA5}">
                      <a16:colId xmlns:a16="http://schemas.microsoft.com/office/drawing/2014/main" val="955679824"/>
                    </a:ext>
                  </a:extLst>
                </a:gridCol>
                <a:gridCol w="857104">
                  <a:extLst>
                    <a:ext uri="{9D8B030D-6E8A-4147-A177-3AD203B41FA5}">
                      <a16:colId xmlns:a16="http://schemas.microsoft.com/office/drawing/2014/main" val="796995510"/>
                    </a:ext>
                  </a:extLst>
                </a:gridCol>
                <a:gridCol w="857104">
                  <a:extLst>
                    <a:ext uri="{9D8B030D-6E8A-4147-A177-3AD203B41FA5}">
                      <a16:colId xmlns:a16="http://schemas.microsoft.com/office/drawing/2014/main" val="3060582414"/>
                    </a:ext>
                  </a:extLst>
                </a:gridCol>
                <a:gridCol w="857104">
                  <a:extLst>
                    <a:ext uri="{9D8B030D-6E8A-4147-A177-3AD203B41FA5}">
                      <a16:colId xmlns:a16="http://schemas.microsoft.com/office/drawing/2014/main" val="478855597"/>
                    </a:ext>
                  </a:extLst>
                </a:gridCol>
              </a:tblGrid>
              <a:tr h="441009">
                <a:tc rowSpan="8">
                  <a:txBody>
                    <a:bodyPr/>
                    <a:lstStyle/>
                    <a:p>
                      <a:pPr marL="0" algn="ctr" defTabSz="685800" rtl="1" eaLnBrk="1" latinLnBrk="0" hangingPunct="1"/>
                      <a:endParaRPr lang="x-none" b="0" dirty="0">
                        <a:solidFill>
                          <a:schemeClr val="tx2">
                            <a:lumMod val="50000"/>
                          </a:schemeClr>
                        </a:solidFill>
                        <a:cs typeface="+mj-cs"/>
                      </a:endParaRPr>
                    </a:p>
                    <a:p>
                      <a:pPr marL="0" algn="ctr" defTabSz="685800" rtl="1" eaLnBrk="1" latinLnBrk="0" hangingPunct="1"/>
                      <a:endParaRPr lang="x-none" b="0" dirty="0">
                        <a:solidFill>
                          <a:schemeClr val="tx2">
                            <a:lumMod val="50000"/>
                          </a:schemeClr>
                        </a:solidFill>
                        <a:cs typeface="+mj-cs"/>
                      </a:endParaRPr>
                    </a:p>
                    <a:p>
                      <a:pPr marL="0" algn="ctr" defTabSz="685800" rtl="1" eaLnBrk="1" latinLnBrk="0" hangingPunct="1"/>
                      <a:endParaRPr lang="x-none" b="0" dirty="0">
                        <a:solidFill>
                          <a:schemeClr val="tx2">
                            <a:lumMod val="50000"/>
                          </a:schemeClr>
                        </a:solidFill>
                        <a:cs typeface="+mj-cs"/>
                      </a:endParaRPr>
                    </a:p>
                    <a:p>
                      <a:pPr marL="0" algn="ctr" defTabSz="685800" rtl="1" eaLnBrk="1" latinLnBrk="0" hangingPunct="1"/>
                      <a:endParaRPr lang="x-none" b="0" dirty="0">
                        <a:solidFill>
                          <a:schemeClr val="tx2">
                            <a:lumMod val="50000"/>
                          </a:schemeClr>
                        </a:solidFill>
                        <a:cs typeface="+mj-cs"/>
                      </a:endParaRPr>
                    </a:p>
                    <a:p>
                      <a:pPr marL="0" marR="0" lvl="0" indent="0" algn="ctr" defTabSz="685800" rtl="1" eaLnBrk="1" fontAlgn="auto" latinLnBrk="0" hangingPunct="1">
                        <a:lnSpc>
                          <a:spcPct val="100000"/>
                        </a:lnSpc>
                        <a:spcBef>
                          <a:spcPts val="0"/>
                        </a:spcBef>
                        <a:spcAft>
                          <a:spcPts val="0"/>
                        </a:spcAft>
                        <a:buClrTx/>
                        <a:buSzTx/>
                        <a:buFontTx/>
                        <a:buNone/>
                        <a:tabLst/>
                        <a:defRPr/>
                      </a:pPr>
                      <a:r>
                        <a:rPr lang="en-US" sz="1600" b="0" kern="1200" dirty="0">
                          <a:solidFill>
                            <a:schemeClr val="tx2">
                              <a:lumMod val="50000"/>
                            </a:schemeClr>
                          </a:solidFill>
                          <a:latin typeface="+mn-lt"/>
                          <a:ea typeface="+mn-ea"/>
                          <a:cs typeface="+mn-cs"/>
                        </a:rPr>
                        <a:t>condition</a:t>
                      </a:r>
                      <a:endParaRPr lang="x-none" sz="1600" b="0" kern="1200" dirty="0">
                        <a:solidFill>
                          <a:schemeClr val="tx2">
                            <a:lumMod val="50000"/>
                          </a:schemeClr>
                        </a:solidFill>
                        <a:latin typeface="+mn-lt"/>
                        <a:ea typeface="+mn-ea"/>
                        <a:cs typeface="+mn-cs"/>
                      </a:endParaRPr>
                    </a:p>
                    <a:p>
                      <a:pPr marL="0" algn="ctr" defTabSz="685800" rtl="1" eaLnBrk="1" latinLnBrk="0" hangingPunct="1"/>
                      <a:r>
                        <a:rPr lang="x-none" sz="1600" b="0" kern="1200" dirty="0">
                          <a:solidFill>
                            <a:schemeClr val="tx2">
                              <a:lumMod val="50000"/>
                            </a:schemeClr>
                          </a:solidFill>
                          <a:latin typeface="+mn-lt"/>
                          <a:ea typeface="+mn-ea"/>
                          <a:cs typeface="+mn-cs"/>
                        </a:rPr>
                        <a:t>Stubs</a:t>
                      </a:r>
                    </a:p>
                    <a:p>
                      <a:pPr marL="0" algn="ctr" defTabSz="685800" rtl="1" eaLnBrk="1" latinLnBrk="0" hangingPunct="1"/>
                      <a:endParaRPr lang="x-none" b="0" dirty="0">
                        <a:solidFill>
                          <a:schemeClr val="tx2">
                            <a:lumMod val="50000"/>
                          </a:schemeClr>
                        </a:solidFill>
                        <a:cs typeface="+mj-cs"/>
                      </a:endParaRPr>
                    </a:p>
                    <a:p>
                      <a:pPr marL="0" algn="ctr" defTabSz="685800" rtl="1" eaLnBrk="1" latinLnBrk="0" hangingPunct="1"/>
                      <a:endParaRPr lang="x-none" b="0" dirty="0">
                        <a:solidFill>
                          <a:schemeClr val="tx2">
                            <a:lumMod val="50000"/>
                          </a:schemeClr>
                        </a:solidFill>
                        <a:cs typeface="+mj-cs"/>
                      </a:endParaRPr>
                    </a:p>
                    <a:p>
                      <a:pPr marL="0" algn="ctr" defTabSz="685800" rtl="1" eaLnBrk="1" latinLnBrk="0" hangingPunct="1"/>
                      <a:endParaRPr lang="x-none" b="0" dirty="0">
                        <a:solidFill>
                          <a:schemeClr val="tx2">
                            <a:lumMod val="50000"/>
                          </a:schemeClr>
                        </a:solidFill>
                        <a:cs typeface="+mj-cs"/>
                      </a:endParaRPr>
                    </a:p>
                    <a:p>
                      <a:pPr marL="0" algn="ctr" defTabSz="685800" rtl="1" eaLnBrk="1" latinLnBrk="0" hangingPunct="1"/>
                      <a:endParaRPr lang="x-none" b="0" dirty="0">
                        <a:solidFill>
                          <a:schemeClr val="tx2">
                            <a:lumMod val="50000"/>
                          </a:schemeClr>
                        </a:solidFill>
                        <a:cs typeface="+mj-cs"/>
                      </a:endParaRPr>
                    </a:p>
                    <a:p>
                      <a:pPr marL="0" algn="ctr" defTabSz="685800" rtl="1" eaLnBrk="1" latinLnBrk="0" hangingPunct="1"/>
                      <a:endParaRPr lang="x-none" b="0" dirty="0">
                        <a:solidFill>
                          <a:schemeClr val="tx2">
                            <a:lumMod val="50000"/>
                          </a:schemeClr>
                        </a:solidFill>
                        <a:cs typeface="+mj-cs"/>
                      </a:endParaRPr>
                    </a:p>
                    <a:p>
                      <a:pPr marL="0" algn="ctr" defTabSz="685800" rtl="1" eaLnBrk="1" latinLnBrk="0" hangingPunct="1"/>
                      <a:endParaRPr lang="x-none" b="0" dirty="0">
                        <a:solidFill>
                          <a:schemeClr val="tx2">
                            <a:lumMod val="50000"/>
                          </a:schemeClr>
                        </a:solidFill>
                        <a:cs typeface="+mj-cs"/>
                      </a:endParaRPr>
                    </a:p>
                    <a:p>
                      <a:pPr marL="0" algn="ctr" defTabSz="685800" rtl="1" eaLnBrk="1" latinLnBrk="0" hangingPunct="1"/>
                      <a:r>
                        <a:rPr lang="x-none" sz="1600" b="0" dirty="0">
                          <a:solidFill>
                            <a:schemeClr val="tx2">
                              <a:lumMod val="50000"/>
                            </a:schemeClr>
                          </a:solidFill>
                          <a:cs typeface="+mj-cs"/>
                        </a:rPr>
                        <a:t>Action</a:t>
                      </a:r>
                    </a:p>
                    <a:p>
                      <a:pPr marL="0" algn="ctr" defTabSz="685800" rtl="1" eaLnBrk="1" latinLnBrk="0" hangingPunct="1"/>
                      <a:r>
                        <a:rPr lang="x-none" sz="1600" b="0" dirty="0">
                          <a:solidFill>
                            <a:schemeClr val="tx2">
                              <a:lumMod val="50000"/>
                            </a:schemeClr>
                          </a:solidFill>
                          <a:cs typeface="+mj-cs"/>
                        </a:rPr>
                        <a:t>Stubs</a:t>
                      </a:r>
                    </a:p>
                  </a:txBody>
                  <a:tcPr/>
                </a:tc>
                <a:tc rowSpan="2">
                  <a:txBody>
                    <a:bodyPr/>
                    <a:lstStyle/>
                    <a:p>
                      <a:pPr marL="0" marR="0" lvl="0" indent="0" algn="ctr" defTabSz="685800" rtl="1" eaLnBrk="1" fontAlgn="auto" latinLnBrk="0" hangingPunct="1">
                        <a:lnSpc>
                          <a:spcPct val="100000"/>
                        </a:lnSpc>
                        <a:spcBef>
                          <a:spcPts val="0"/>
                        </a:spcBef>
                        <a:spcAft>
                          <a:spcPts val="0"/>
                        </a:spcAft>
                        <a:buClrTx/>
                        <a:buSzTx/>
                        <a:buFontTx/>
                        <a:buNone/>
                        <a:tabLst/>
                        <a:defRPr/>
                      </a:pPr>
                      <a:r>
                        <a:rPr lang="en-US" sz="1350" b="0" kern="1200" dirty="0">
                          <a:solidFill>
                            <a:schemeClr val="tx2">
                              <a:lumMod val="50000"/>
                            </a:schemeClr>
                          </a:solidFill>
                          <a:latin typeface="+mn-lt"/>
                          <a:ea typeface="+mn-ea"/>
                          <a:cs typeface="+mn-cs"/>
                        </a:rPr>
                        <a:t>Conditions/</a:t>
                      </a:r>
                    </a:p>
                    <a:p>
                      <a:pPr marL="0" marR="0" lvl="0" indent="0" algn="ctr" defTabSz="685800" rtl="1" eaLnBrk="1" fontAlgn="auto" latinLnBrk="0" hangingPunct="1">
                        <a:lnSpc>
                          <a:spcPct val="100000"/>
                        </a:lnSpc>
                        <a:spcBef>
                          <a:spcPts val="0"/>
                        </a:spcBef>
                        <a:spcAft>
                          <a:spcPts val="0"/>
                        </a:spcAft>
                        <a:buClrTx/>
                        <a:buSzTx/>
                        <a:buFontTx/>
                        <a:buNone/>
                        <a:tabLst/>
                        <a:defRPr/>
                      </a:pPr>
                      <a:r>
                        <a:rPr lang="en-US" sz="1350" b="0" kern="1200" dirty="0">
                          <a:solidFill>
                            <a:schemeClr val="tx2">
                              <a:lumMod val="50000"/>
                            </a:schemeClr>
                          </a:solidFill>
                          <a:latin typeface="+mn-lt"/>
                          <a:ea typeface="+mn-ea"/>
                          <a:cs typeface="+mn-cs"/>
                        </a:rPr>
                        <a:t>Courses of Action</a:t>
                      </a:r>
                      <a:endParaRPr lang="x-none" sz="1350" b="0" kern="1200" dirty="0">
                        <a:solidFill>
                          <a:schemeClr val="tx2">
                            <a:lumMod val="50000"/>
                          </a:schemeClr>
                        </a:solidFill>
                        <a:latin typeface="+mn-lt"/>
                        <a:ea typeface="+mn-ea"/>
                        <a:cs typeface="+mn-cs"/>
                      </a:endParaRPr>
                    </a:p>
                  </a:txBody>
                  <a:tcPr/>
                </a:tc>
                <a:tc gridSpan="8">
                  <a:txBody>
                    <a:bodyPr/>
                    <a:lstStyle/>
                    <a:p>
                      <a:pPr algn="ctr"/>
                      <a:r>
                        <a:rPr lang="x-none" b="0" dirty="0">
                          <a:solidFill>
                            <a:schemeClr val="tx2">
                              <a:lumMod val="50000"/>
                            </a:schemeClr>
                          </a:solidFill>
                          <a:cs typeface="+mj-cs"/>
                        </a:rPr>
                        <a:t>Rules</a:t>
                      </a:r>
                    </a:p>
                  </a:txBody>
                  <a:tcPr/>
                </a:tc>
                <a:tc hMerge="1">
                  <a:txBody>
                    <a:bodyPr/>
                    <a:lstStyle/>
                    <a:p>
                      <a:endParaRPr lang="x-none"/>
                    </a:p>
                  </a:txBody>
                  <a:tcPr/>
                </a:tc>
                <a:tc hMerge="1">
                  <a:txBody>
                    <a:bodyPr/>
                    <a:lstStyle/>
                    <a:p>
                      <a:endParaRPr lang="x-none"/>
                    </a:p>
                  </a:txBody>
                  <a:tcPr/>
                </a:tc>
                <a:tc hMerge="1">
                  <a:txBody>
                    <a:bodyPr/>
                    <a:lstStyle/>
                    <a:p>
                      <a:endParaRPr lang="x-none"/>
                    </a:p>
                  </a:txBody>
                  <a:tcPr/>
                </a:tc>
                <a:tc hMerge="1">
                  <a:txBody>
                    <a:bodyPr/>
                    <a:lstStyle/>
                    <a:p>
                      <a:pPr algn="ctr"/>
                      <a:endParaRPr lang="x-none" b="0" dirty="0">
                        <a:solidFill>
                          <a:schemeClr val="tx2">
                            <a:lumMod val="50000"/>
                          </a:schemeClr>
                        </a:solidFill>
                        <a:cs typeface="+mj-cs"/>
                      </a:endParaRPr>
                    </a:p>
                  </a:txBody>
                  <a:tcPr/>
                </a:tc>
                <a:tc hMerge="1">
                  <a:txBody>
                    <a:bodyPr/>
                    <a:lstStyle/>
                    <a:p>
                      <a:endParaRPr lang="x-none"/>
                    </a:p>
                  </a:txBody>
                  <a:tcPr/>
                </a:tc>
                <a:tc hMerge="1">
                  <a:txBody>
                    <a:bodyPr/>
                    <a:lstStyle/>
                    <a:p>
                      <a:endParaRPr lang="x-none"/>
                    </a:p>
                  </a:txBody>
                  <a:tcPr/>
                </a:tc>
                <a:tc hMerge="1">
                  <a:txBody>
                    <a:bodyPr/>
                    <a:lstStyle/>
                    <a:p>
                      <a:pPr algn="ctr"/>
                      <a:endParaRPr lang="x-none" b="0" dirty="0">
                        <a:solidFill>
                          <a:schemeClr val="tx2">
                            <a:lumMod val="50000"/>
                          </a:schemeClr>
                        </a:solidFill>
                        <a:cs typeface="+mj-cs"/>
                      </a:endParaRPr>
                    </a:p>
                  </a:txBody>
                  <a:tcPr/>
                </a:tc>
                <a:extLst>
                  <a:ext uri="{0D108BD9-81ED-4DB2-BD59-A6C34878D82A}">
                    <a16:rowId xmlns:a16="http://schemas.microsoft.com/office/drawing/2014/main" val="4186490209"/>
                  </a:ext>
                </a:extLst>
              </a:tr>
              <a:tr h="444905">
                <a:tc vMerge="1">
                  <a:txBody>
                    <a:bodyPr/>
                    <a:lstStyle/>
                    <a:p>
                      <a:endParaRPr lang="x-none"/>
                    </a:p>
                  </a:txBody>
                  <a:tcPr/>
                </a:tc>
                <a:tc vMerge="1">
                  <a:txBody>
                    <a:bodyPr/>
                    <a:lstStyle/>
                    <a:p>
                      <a:endParaRPr lang="x-none"/>
                    </a:p>
                  </a:txBody>
                  <a:tcPr/>
                </a:tc>
                <a:tc>
                  <a:txBody>
                    <a:bodyPr/>
                    <a:lstStyle/>
                    <a:p>
                      <a:pPr algn="ctr"/>
                      <a:r>
                        <a:rPr lang="x-none" b="0" dirty="0">
                          <a:solidFill>
                            <a:schemeClr val="tx2">
                              <a:lumMod val="50000"/>
                            </a:schemeClr>
                          </a:solidFill>
                          <a:cs typeface="+mj-cs"/>
                        </a:rPr>
                        <a:t>1</a:t>
                      </a:r>
                    </a:p>
                  </a:txBody>
                  <a:tcPr/>
                </a:tc>
                <a:tc>
                  <a:txBody>
                    <a:bodyPr/>
                    <a:lstStyle/>
                    <a:p>
                      <a:pPr algn="ctr"/>
                      <a:r>
                        <a:rPr lang="x-none" b="0" dirty="0">
                          <a:solidFill>
                            <a:schemeClr val="tx2">
                              <a:lumMod val="50000"/>
                            </a:schemeClr>
                          </a:solidFill>
                          <a:cs typeface="+mj-cs"/>
                        </a:rPr>
                        <a:t>2</a:t>
                      </a:r>
                    </a:p>
                  </a:txBody>
                  <a:tcPr/>
                </a:tc>
                <a:tc>
                  <a:txBody>
                    <a:bodyPr/>
                    <a:lstStyle/>
                    <a:p>
                      <a:pPr algn="ctr"/>
                      <a:r>
                        <a:rPr lang="x-none" b="0" dirty="0">
                          <a:solidFill>
                            <a:schemeClr val="tx2">
                              <a:lumMod val="50000"/>
                            </a:schemeClr>
                          </a:solidFill>
                          <a:cs typeface="+mj-cs"/>
                        </a:rPr>
                        <a:t>3</a:t>
                      </a:r>
                    </a:p>
                  </a:txBody>
                  <a:tcPr/>
                </a:tc>
                <a:tc>
                  <a:txBody>
                    <a:bodyPr/>
                    <a:lstStyle/>
                    <a:p>
                      <a:pPr algn="ctr"/>
                      <a:r>
                        <a:rPr lang="x-none" b="0" dirty="0">
                          <a:solidFill>
                            <a:schemeClr val="tx2">
                              <a:lumMod val="50000"/>
                            </a:schemeClr>
                          </a:solidFill>
                          <a:cs typeface="+mj-cs"/>
                        </a:rPr>
                        <a:t>4</a:t>
                      </a:r>
                    </a:p>
                  </a:txBody>
                  <a:tcPr/>
                </a:tc>
                <a:tc>
                  <a:txBody>
                    <a:bodyPr/>
                    <a:lstStyle/>
                    <a:p>
                      <a:pPr algn="ctr"/>
                      <a:r>
                        <a:rPr lang="x-none" b="0" dirty="0">
                          <a:solidFill>
                            <a:schemeClr val="tx2">
                              <a:lumMod val="50000"/>
                            </a:schemeClr>
                          </a:solidFill>
                          <a:cs typeface="+mj-cs"/>
                        </a:rPr>
                        <a:t>5</a:t>
                      </a:r>
                    </a:p>
                  </a:txBody>
                  <a:tcPr/>
                </a:tc>
                <a:tc>
                  <a:txBody>
                    <a:bodyPr/>
                    <a:lstStyle/>
                    <a:p>
                      <a:pPr algn="ctr"/>
                      <a:r>
                        <a:rPr lang="x-none" b="0" dirty="0">
                          <a:solidFill>
                            <a:schemeClr val="tx2">
                              <a:lumMod val="50000"/>
                            </a:schemeClr>
                          </a:solidFill>
                          <a:cs typeface="+mj-cs"/>
                        </a:rPr>
                        <a:t>6</a:t>
                      </a:r>
                    </a:p>
                  </a:txBody>
                  <a:tcPr/>
                </a:tc>
                <a:tc>
                  <a:txBody>
                    <a:bodyPr/>
                    <a:lstStyle/>
                    <a:p>
                      <a:pPr algn="ctr"/>
                      <a:r>
                        <a:rPr lang="x-none" b="0" dirty="0">
                          <a:solidFill>
                            <a:schemeClr val="tx2">
                              <a:lumMod val="50000"/>
                            </a:schemeClr>
                          </a:solidFill>
                          <a:cs typeface="+mj-cs"/>
                        </a:rPr>
                        <a:t>7</a:t>
                      </a:r>
                    </a:p>
                  </a:txBody>
                  <a:tcPr/>
                </a:tc>
                <a:tc>
                  <a:txBody>
                    <a:bodyPr/>
                    <a:lstStyle/>
                    <a:p>
                      <a:pPr algn="ctr"/>
                      <a:r>
                        <a:rPr lang="x-none" b="0" dirty="0">
                          <a:solidFill>
                            <a:schemeClr val="tx2">
                              <a:lumMod val="50000"/>
                            </a:schemeClr>
                          </a:solidFill>
                          <a:cs typeface="+mj-cs"/>
                        </a:rPr>
                        <a:t>8</a:t>
                      </a:r>
                    </a:p>
                  </a:txBody>
                  <a:tcPr/>
                </a:tc>
                <a:extLst>
                  <a:ext uri="{0D108BD9-81ED-4DB2-BD59-A6C34878D82A}">
                    <a16:rowId xmlns:a16="http://schemas.microsoft.com/office/drawing/2014/main" val="132528411"/>
                  </a:ext>
                </a:extLst>
              </a:tr>
              <a:tr h="362516">
                <a:tc vMerge="1">
                  <a:txBody>
                    <a:bodyPr/>
                    <a:lstStyle/>
                    <a:p>
                      <a:pPr marL="0" algn="r" defTabSz="685800" rtl="1" eaLnBrk="1" latinLnBrk="0" hangingPunct="1"/>
                      <a:endParaRPr lang="x-none" dirty="0"/>
                    </a:p>
                  </a:txBody>
                  <a:tcPr/>
                </a:tc>
                <a:tc>
                  <a:txBody>
                    <a:bodyPr/>
                    <a:lstStyle/>
                    <a:p>
                      <a:pPr algn="ctr"/>
                      <a:r>
                        <a:rPr lang="x-none" b="0" dirty="0">
                          <a:solidFill>
                            <a:schemeClr val="tx2">
                              <a:lumMod val="50000"/>
                            </a:schemeClr>
                          </a:solidFill>
                          <a:cs typeface="+mj-cs"/>
                        </a:rPr>
                        <a:t>Material Quality </a:t>
                      </a:r>
                    </a:p>
                  </a:txBody>
                  <a:tcPr/>
                </a:tc>
                <a:tc>
                  <a:txBody>
                    <a:bodyPr/>
                    <a:lstStyle/>
                    <a:p>
                      <a:pPr algn="ctr"/>
                      <a:r>
                        <a:rPr lang="x-none" b="0" dirty="0">
                          <a:solidFill>
                            <a:schemeClr val="tx2">
                              <a:lumMod val="50000"/>
                            </a:schemeClr>
                          </a:solidFill>
                          <a:cs typeface="+mj-cs"/>
                        </a:rPr>
                        <a:t>H</a:t>
                      </a:r>
                    </a:p>
                  </a:txBody>
                  <a:tcPr/>
                </a:tc>
                <a:tc>
                  <a:txBody>
                    <a:bodyPr/>
                    <a:lstStyle/>
                    <a:p>
                      <a:pPr algn="ctr"/>
                      <a:r>
                        <a:rPr lang="x-none" dirty="0">
                          <a:solidFill>
                            <a:schemeClr val="tx2">
                              <a:lumMod val="50000"/>
                            </a:schemeClr>
                          </a:solidFill>
                        </a:rPr>
                        <a:t>L</a:t>
                      </a:r>
                    </a:p>
                  </a:txBody>
                  <a:tcPr/>
                </a:tc>
                <a:tc>
                  <a:txBody>
                    <a:bodyPr/>
                    <a:lstStyle/>
                    <a:p>
                      <a:pPr algn="ctr"/>
                      <a:r>
                        <a:rPr lang="x-none" dirty="0">
                          <a:solidFill>
                            <a:schemeClr val="tx2">
                              <a:lumMod val="50000"/>
                            </a:schemeClr>
                          </a:solidFill>
                        </a:rPr>
                        <a:t>H</a:t>
                      </a:r>
                    </a:p>
                  </a:txBody>
                  <a:tcPr/>
                </a:tc>
                <a:tc>
                  <a:txBody>
                    <a:bodyPr/>
                    <a:lstStyle/>
                    <a:p>
                      <a:pPr algn="ctr"/>
                      <a:r>
                        <a:rPr lang="x-none" dirty="0">
                          <a:solidFill>
                            <a:schemeClr val="tx2">
                              <a:lumMod val="50000"/>
                            </a:schemeClr>
                          </a:solidFill>
                        </a:rPr>
                        <a:t>L</a:t>
                      </a:r>
                    </a:p>
                  </a:txBody>
                  <a:tcPr/>
                </a:tc>
                <a:tc>
                  <a:txBody>
                    <a:bodyPr/>
                    <a:lstStyle/>
                    <a:p>
                      <a:pPr algn="ctr"/>
                      <a:r>
                        <a:rPr lang="x-none" dirty="0">
                          <a:solidFill>
                            <a:schemeClr val="tx2">
                              <a:lumMod val="50000"/>
                            </a:schemeClr>
                          </a:solidFill>
                        </a:rPr>
                        <a:t>H</a:t>
                      </a:r>
                    </a:p>
                  </a:txBody>
                  <a:tcPr/>
                </a:tc>
                <a:tc>
                  <a:txBody>
                    <a:bodyPr/>
                    <a:lstStyle/>
                    <a:p>
                      <a:pPr algn="ctr"/>
                      <a:r>
                        <a:rPr lang="x-none" dirty="0">
                          <a:solidFill>
                            <a:schemeClr val="tx2">
                              <a:lumMod val="50000"/>
                            </a:schemeClr>
                          </a:solidFill>
                        </a:rPr>
                        <a:t>L</a:t>
                      </a:r>
                    </a:p>
                  </a:txBody>
                  <a:tcPr/>
                </a:tc>
                <a:tc>
                  <a:txBody>
                    <a:bodyPr/>
                    <a:lstStyle/>
                    <a:p>
                      <a:pPr algn="ctr"/>
                      <a:r>
                        <a:rPr lang="x-none" dirty="0">
                          <a:solidFill>
                            <a:schemeClr val="tx2">
                              <a:lumMod val="50000"/>
                            </a:schemeClr>
                          </a:solidFill>
                        </a:rPr>
                        <a:t>H</a:t>
                      </a:r>
                    </a:p>
                  </a:txBody>
                  <a:tcPr/>
                </a:tc>
                <a:tc>
                  <a:txBody>
                    <a:bodyPr/>
                    <a:lstStyle/>
                    <a:p>
                      <a:pPr algn="ctr"/>
                      <a:r>
                        <a:rPr lang="x-none" dirty="0">
                          <a:solidFill>
                            <a:schemeClr val="tx2">
                              <a:lumMod val="50000"/>
                            </a:schemeClr>
                          </a:solidFill>
                        </a:rPr>
                        <a:t>L</a:t>
                      </a:r>
                    </a:p>
                  </a:txBody>
                  <a:tcPr/>
                </a:tc>
                <a:extLst>
                  <a:ext uri="{0D108BD9-81ED-4DB2-BD59-A6C34878D82A}">
                    <a16:rowId xmlns:a16="http://schemas.microsoft.com/office/drawing/2014/main" val="558375588"/>
                  </a:ext>
                </a:extLst>
              </a:tr>
              <a:tr h="293705">
                <a:tc vMerge="1">
                  <a:txBody>
                    <a:bodyPr/>
                    <a:lstStyle/>
                    <a:p>
                      <a:pPr marL="0" algn="r" defTabSz="685800" rtl="1" eaLnBrk="1" latinLnBrk="0" hangingPunct="1"/>
                      <a:endParaRPr lang="x-none" dirty="0"/>
                    </a:p>
                  </a:txBody>
                  <a:tcPr/>
                </a:tc>
                <a:tc>
                  <a:txBody>
                    <a:bodyPr/>
                    <a:lstStyle/>
                    <a:p>
                      <a:pPr algn="ctr"/>
                      <a:r>
                        <a:rPr lang="en-US" cap="none" dirty="0">
                          <a:solidFill>
                            <a:schemeClr val="tx2">
                              <a:lumMod val="50000"/>
                            </a:schemeClr>
                          </a:solidFill>
                        </a:rPr>
                        <a:t>Solar Cells </a:t>
                      </a:r>
                      <a:r>
                        <a:rPr lang="x-none" b="0" dirty="0">
                          <a:solidFill>
                            <a:schemeClr val="tx2">
                              <a:lumMod val="50000"/>
                            </a:schemeClr>
                          </a:solidFill>
                          <a:cs typeface="+mj-cs"/>
                        </a:rPr>
                        <a:t> </a:t>
                      </a:r>
                    </a:p>
                  </a:txBody>
                  <a:tcPr/>
                </a:tc>
                <a:tc>
                  <a:txBody>
                    <a:bodyPr/>
                    <a:lstStyle/>
                    <a:p>
                      <a:pPr marL="0" algn="ctr" defTabSz="685800" rtl="0" eaLnBrk="1" latinLnBrk="0" hangingPunct="1"/>
                      <a:r>
                        <a:rPr lang="x-none" b="0" dirty="0">
                          <a:solidFill>
                            <a:schemeClr val="tx2">
                              <a:lumMod val="50000"/>
                            </a:schemeClr>
                          </a:solidFill>
                          <a:cs typeface="+mj-cs"/>
                        </a:rPr>
                        <a:t>Y</a:t>
                      </a:r>
                    </a:p>
                  </a:txBody>
                  <a:tcPr/>
                </a:tc>
                <a:tc>
                  <a:txBody>
                    <a:bodyPr/>
                    <a:lstStyle/>
                    <a:p>
                      <a:pPr algn="ctr"/>
                      <a:r>
                        <a:rPr lang="x-none" dirty="0">
                          <a:solidFill>
                            <a:schemeClr val="tx2">
                              <a:lumMod val="50000"/>
                            </a:schemeClr>
                          </a:solidFill>
                        </a:rPr>
                        <a:t>Y</a:t>
                      </a:r>
                    </a:p>
                  </a:txBody>
                  <a:tcPr/>
                </a:tc>
                <a:tc>
                  <a:txBody>
                    <a:bodyPr/>
                    <a:lstStyle/>
                    <a:p>
                      <a:pPr algn="ctr"/>
                      <a:r>
                        <a:rPr lang="x-none" dirty="0">
                          <a:solidFill>
                            <a:schemeClr val="tx2">
                              <a:lumMod val="50000"/>
                            </a:schemeClr>
                          </a:solidFill>
                        </a:rPr>
                        <a:t>N</a:t>
                      </a:r>
                    </a:p>
                  </a:txBody>
                  <a:tcPr/>
                </a:tc>
                <a:tc>
                  <a:txBody>
                    <a:bodyPr/>
                    <a:lstStyle/>
                    <a:p>
                      <a:pPr algn="ctr"/>
                      <a:r>
                        <a:rPr lang="x-none" dirty="0">
                          <a:solidFill>
                            <a:schemeClr val="tx2">
                              <a:lumMod val="50000"/>
                            </a:schemeClr>
                          </a:solidFill>
                        </a:rPr>
                        <a:t>N</a:t>
                      </a:r>
                    </a:p>
                  </a:txBody>
                  <a:tcPr/>
                </a:tc>
                <a:tc>
                  <a:txBody>
                    <a:bodyPr/>
                    <a:lstStyle/>
                    <a:p>
                      <a:pPr algn="ctr"/>
                      <a:r>
                        <a:rPr lang="x-none" dirty="0">
                          <a:solidFill>
                            <a:schemeClr val="tx2">
                              <a:lumMod val="50000"/>
                            </a:schemeClr>
                          </a:solidFill>
                        </a:rPr>
                        <a:t>Y</a:t>
                      </a:r>
                    </a:p>
                  </a:txBody>
                  <a:tcPr/>
                </a:tc>
                <a:tc>
                  <a:txBody>
                    <a:bodyPr/>
                    <a:lstStyle/>
                    <a:p>
                      <a:pPr algn="ctr"/>
                      <a:r>
                        <a:rPr lang="x-none" dirty="0">
                          <a:solidFill>
                            <a:schemeClr val="tx2">
                              <a:lumMod val="50000"/>
                            </a:schemeClr>
                          </a:solidFill>
                        </a:rPr>
                        <a:t>Y</a:t>
                      </a:r>
                    </a:p>
                  </a:txBody>
                  <a:tcPr/>
                </a:tc>
                <a:tc>
                  <a:txBody>
                    <a:bodyPr/>
                    <a:lstStyle/>
                    <a:p>
                      <a:pPr algn="ctr"/>
                      <a:r>
                        <a:rPr lang="x-none" dirty="0">
                          <a:solidFill>
                            <a:schemeClr val="tx2">
                              <a:lumMod val="50000"/>
                            </a:schemeClr>
                          </a:solidFill>
                        </a:rPr>
                        <a:t>N</a:t>
                      </a:r>
                    </a:p>
                  </a:txBody>
                  <a:tcPr/>
                </a:tc>
                <a:tc>
                  <a:txBody>
                    <a:bodyPr/>
                    <a:lstStyle/>
                    <a:p>
                      <a:pPr algn="ctr"/>
                      <a:r>
                        <a:rPr lang="x-none" dirty="0">
                          <a:solidFill>
                            <a:schemeClr val="tx2">
                              <a:lumMod val="50000"/>
                            </a:schemeClr>
                          </a:solidFill>
                        </a:rPr>
                        <a:t>N</a:t>
                      </a:r>
                    </a:p>
                  </a:txBody>
                  <a:tcPr/>
                </a:tc>
                <a:extLst>
                  <a:ext uri="{0D108BD9-81ED-4DB2-BD59-A6C34878D82A}">
                    <a16:rowId xmlns:a16="http://schemas.microsoft.com/office/drawing/2014/main" val="477471173"/>
                  </a:ext>
                </a:extLst>
              </a:tr>
              <a:tr h="293705">
                <a:tc vMerge="1">
                  <a:txBody>
                    <a:bodyPr/>
                    <a:lstStyle/>
                    <a:p>
                      <a:pPr marL="0" algn="r" defTabSz="685800" rtl="1" eaLnBrk="1" latinLnBrk="0" hangingPunct="1"/>
                      <a:endParaRPr lang="x-none" dirty="0"/>
                    </a:p>
                  </a:txBody>
                  <a:tcPr/>
                </a:tc>
                <a:tc>
                  <a:txBody>
                    <a:bodyPr/>
                    <a:lstStyle/>
                    <a:p>
                      <a:pPr marL="0" algn="ctr" defTabSz="685800" rtl="0" eaLnBrk="1" latinLnBrk="0" hangingPunct="1"/>
                      <a:r>
                        <a:rPr lang="x-none" b="0" dirty="0">
                          <a:solidFill>
                            <a:schemeClr val="tx2">
                              <a:lumMod val="50000"/>
                            </a:schemeClr>
                          </a:solidFill>
                          <a:cs typeface="+mj-cs"/>
                        </a:rPr>
                        <a:t>Shape</a:t>
                      </a:r>
                    </a:p>
                  </a:txBody>
                  <a:tcPr/>
                </a:tc>
                <a:tc>
                  <a:txBody>
                    <a:bodyPr/>
                    <a:lstStyle/>
                    <a:p>
                      <a:pPr algn="ctr"/>
                      <a:r>
                        <a:rPr lang="x-none" b="0" dirty="0">
                          <a:solidFill>
                            <a:schemeClr val="tx2">
                              <a:lumMod val="50000"/>
                            </a:schemeClr>
                          </a:solidFill>
                          <a:cs typeface="+mj-cs"/>
                        </a:rPr>
                        <a:t>W</a:t>
                      </a:r>
                    </a:p>
                  </a:txBody>
                  <a:tcPr/>
                </a:tc>
                <a:tc>
                  <a:txBody>
                    <a:bodyPr/>
                    <a:lstStyle/>
                    <a:p>
                      <a:pPr marL="0" algn="ctr" defTabSz="685800" rtl="0" eaLnBrk="1" latinLnBrk="0" hangingPunct="1"/>
                      <a:r>
                        <a:rPr lang="x-none" dirty="0">
                          <a:solidFill>
                            <a:schemeClr val="tx2">
                              <a:lumMod val="50000"/>
                            </a:schemeClr>
                          </a:solidFill>
                        </a:rPr>
                        <a:t>W</a:t>
                      </a:r>
                    </a:p>
                  </a:txBody>
                  <a:tcPr/>
                </a:tc>
                <a:tc>
                  <a:txBody>
                    <a:bodyPr/>
                    <a:lstStyle/>
                    <a:p>
                      <a:pPr algn="ctr"/>
                      <a:r>
                        <a:rPr lang="x-none" dirty="0">
                          <a:solidFill>
                            <a:schemeClr val="tx2">
                              <a:lumMod val="50000"/>
                            </a:schemeClr>
                          </a:solidFill>
                        </a:rPr>
                        <a:t>W</a:t>
                      </a:r>
                    </a:p>
                  </a:txBody>
                  <a:tcPr/>
                </a:tc>
                <a:tc>
                  <a:txBody>
                    <a:bodyPr/>
                    <a:lstStyle/>
                    <a:p>
                      <a:pPr algn="ctr"/>
                      <a:r>
                        <a:rPr lang="x-none" dirty="0">
                          <a:solidFill>
                            <a:schemeClr val="tx2">
                              <a:lumMod val="50000"/>
                            </a:schemeClr>
                          </a:solidFill>
                        </a:rPr>
                        <a:t>W</a:t>
                      </a:r>
                    </a:p>
                  </a:txBody>
                  <a:tcPr/>
                </a:tc>
                <a:tc>
                  <a:txBody>
                    <a:bodyPr/>
                    <a:lstStyle/>
                    <a:p>
                      <a:pPr algn="ctr"/>
                      <a:r>
                        <a:rPr lang="x-none" dirty="0">
                          <a:solidFill>
                            <a:schemeClr val="tx2">
                              <a:lumMod val="50000"/>
                            </a:schemeClr>
                          </a:solidFill>
                        </a:rPr>
                        <a:t>T</a:t>
                      </a:r>
                    </a:p>
                  </a:txBody>
                  <a:tcPr/>
                </a:tc>
                <a:tc>
                  <a:txBody>
                    <a:bodyPr/>
                    <a:lstStyle/>
                    <a:p>
                      <a:pPr algn="ctr"/>
                      <a:r>
                        <a:rPr lang="x-none" dirty="0">
                          <a:solidFill>
                            <a:schemeClr val="tx2">
                              <a:lumMod val="50000"/>
                            </a:schemeClr>
                          </a:solidFill>
                        </a:rPr>
                        <a:t>T</a:t>
                      </a:r>
                    </a:p>
                  </a:txBody>
                  <a:tcPr/>
                </a:tc>
                <a:tc>
                  <a:txBody>
                    <a:bodyPr/>
                    <a:lstStyle/>
                    <a:p>
                      <a:pPr algn="ctr"/>
                      <a:r>
                        <a:rPr lang="x-none" dirty="0">
                          <a:solidFill>
                            <a:schemeClr val="tx2">
                              <a:lumMod val="50000"/>
                            </a:schemeClr>
                          </a:solidFill>
                        </a:rPr>
                        <a:t>T</a:t>
                      </a:r>
                    </a:p>
                  </a:txBody>
                  <a:tcPr/>
                </a:tc>
                <a:tc>
                  <a:txBody>
                    <a:bodyPr/>
                    <a:lstStyle/>
                    <a:p>
                      <a:pPr algn="ctr"/>
                      <a:r>
                        <a:rPr lang="x-none" dirty="0">
                          <a:solidFill>
                            <a:schemeClr val="tx2">
                              <a:lumMod val="50000"/>
                            </a:schemeClr>
                          </a:solidFill>
                        </a:rPr>
                        <a:t>T</a:t>
                      </a:r>
                    </a:p>
                  </a:txBody>
                  <a:tcPr/>
                </a:tc>
                <a:extLst>
                  <a:ext uri="{0D108BD9-81ED-4DB2-BD59-A6C34878D82A}">
                    <a16:rowId xmlns:a16="http://schemas.microsoft.com/office/drawing/2014/main" val="3164620827"/>
                  </a:ext>
                </a:extLst>
              </a:tr>
              <a:tr h="293705">
                <a:tc vMerge="1">
                  <a:txBody>
                    <a:bodyPr/>
                    <a:lstStyle/>
                    <a:p>
                      <a:endParaRPr lang="x-none"/>
                    </a:p>
                  </a:txBody>
                  <a:tcPr/>
                </a:tc>
                <a:tc>
                  <a:txBody>
                    <a:bodyPr/>
                    <a:lstStyle/>
                    <a:p>
                      <a:pPr marL="0" algn="ctr" defTabSz="685800" rtl="0" eaLnBrk="1" latinLnBrk="0" hangingPunct="1"/>
                      <a:endParaRPr lang="x-none" b="0" dirty="0">
                        <a:solidFill>
                          <a:schemeClr val="tx2">
                            <a:lumMod val="50000"/>
                          </a:schemeClr>
                        </a:solidFill>
                        <a:cs typeface="+mj-cs"/>
                      </a:endParaRPr>
                    </a:p>
                  </a:txBody>
                  <a:tcPr/>
                </a:tc>
                <a:tc>
                  <a:txBody>
                    <a:bodyPr/>
                    <a:lstStyle/>
                    <a:p>
                      <a:pPr marL="0" algn="ctr" defTabSz="685800" rtl="0" eaLnBrk="1" latinLnBrk="0" hangingPunct="1"/>
                      <a:endParaRPr lang="x-none" b="0" dirty="0">
                        <a:solidFill>
                          <a:schemeClr val="tx2">
                            <a:lumMod val="50000"/>
                          </a:schemeClr>
                        </a:solidFill>
                        <a:cs typeface="+mj-cs"/>
                      </a:endParaRPr>
                    </a:p>
                  </a:txBody>
                  <a:tcPr/>
                </a:tc>
                <a:tc>
                  <a:txBody>
                    <a:bodyPr/>
                    <a:lstStyle/>
                    <a:p>
                      <a:pPr algn="ctr"/>
                      <a:endParaRPr lang="x-none" dirty="0">
                        <a:solidFill>
                          <a:schemeClr val="tx2">
                            <a:lumMod val="50000"/>
                          </a:schemeClr>
                        </a:solidFill>
                      </a:endParaRPr>
                    </a:p>
                  </a:txBody>
                  <a:tcPr/>
                </a:tc>
                <a:tc>
                  <a:txBody>
                    <a:bodyPr/>
                    <a:lstStyle/>
                    <a:p>
                      <a:pPr algn="ctr"/>
                      <a:endParaRPr lang="x-none" dirty="0">
                        <a:solidFill>
                          <a:schemeClr val="tx2">
                            <a:lumMod val="50000"/>
                          </a:schemeClr>
                        </a:solidFill>
                      </a:endParaRPr>
                    </a:p>
                  </a:txBody>
                  <a:tcPr/>
                </a:tc>
                <a:tc>
                  <a:txBody>
                    <a:bodyPr/>
                    <a:lstStyle/>
                    <a:p>
                      <a:pPr marL="0" algn="ctr" defTabSz="685800" rtl="0" eaLnBrk="1" latinLnBrk="0" hangingPunct="1"/>
                      <a:endParaRPr lang="x-none" dirty="0">
                        <a:solidFill>
                          <a:schemeClr val="tx2">
                            <a:lumMod val="50000"/>
                          </a:schemeClr>
                        </a:solidFill>
                      </a:endParaRPr>
                    </a:p>
                  </a:txBody>
                  <a:tcPr/>
                </a:tc>
                <a:tc>
                  <a:txBody>
                    <a:bodyPr/>
                    <a:lstStyle/>
                    <a:p>
                      <a:pPr marL="0" algn="ctr" defTabSz="685800" rtl="0" eaLnBrk="1" latinLnBrk="0" hangingPunct="1"/>
                      <a:endParaRPr lang="x-none" dirty="0">
                        <a:solidFill>
                          <a:schemeClr val="tx2">
                            <a:lumMod val="50000"/>
                          </a:schemeClr>
                        </a:solidFill>
                      </a:endParaRPr>
                    </a:p>
                  </a:txBody>
                  <a:tcPr/>
                </a:tc>
                <a:tc>
                  <a:txBody>
                    <a:bodyPr/>
                    <a:lstStyle/>
                    <a:p>
                      <a:pPr marL="0" algn="ctr" defTabSz="685800" rtl="0" eaLnBrk="1" latinLnBrk="0" hangingPunct="1"/>
                      <a:endParaRPr lang="x-none" dirty="0">
                        <a:solidFill>
                          <a:schemeClr val="tx2">
                            <a:lumMod val="50000"/>
                          </a:schemeClr>
                        </a:solidFill>
                      </a:endParaRPr>
                    </a:p>
                  </a:txBody>
                  <a:tcPr/>
                </a:tc>
                <a:tc>
                  <a:txBody>
                    <a:bodyPr/>
                    <a:lstStyle/>
                    <a:p>
                      <a:pPr marL="0" algn="ctr" defTabSz="685800" rtl="0" eaLnBrk="1" latinLnBrk="0" hangingPunct="1"/>
                      <a:endParaRPr lang="x-none" dirty="0">
                        <a:solidFill>
                          <a:schemeClr val="tx2">
                            <a:lumMod val="50000"/>
                          </a:schemeClr>
                        </a:solidFill>
                      </a:endParaRPr>
                    </a:p>
                  </a:txBody>
                  <a:tcPr/>
                </a:tc>
                <a:tc>
                  <a:txBody>
                    <a:bodyPr/>
                    <a:lstStyle/>
                    <a:p>
                      <a:pPr marL="0" algn="ctr" defTabSz="685800" rtl="0" eaLnBrk="1" latinLnBrk="0" hangingPunct="1"/>
                      <a:endParaRPr lang="x-none" dirty="0">
                        <a:solidFill>
                          <a:schemeClr val="tx2">
                            <a:lumMod val="50000"/>
                          </a:schemeClr>
                        </a:solidFill>
                      </a:endParaRPr>
                    </a:p>
                  </a:txBody>
                  <a:tcPr/>
                </a:tc>
                <a:extLst>
                  <a:ext uri="{0D108BD9-81ED-4DB2-BD59-A6C34878D82A}">
                    <a16:rowId xmlns:a16="http://schemas.microsoft.com/office/drawing/2014/main" val="3964702388"/>
                  </a:ext>
                </a:extLst>
              </a:tr>
              <a:tr h="293705">
                <a:tc vMerge="1">
                  <a:txBody>
                    <a:bodyPr/>
                    <a:lstStyle/>
                    <a:p>
                      <a:endParaRPr lang="x-none"/>
                    </a:p>
                  </a:txBody>
                  <a:tcPr/>
                </a:tc>
                <a:tc>
                  <a:txBody>
                    <a:bodyPr/>
                    <a:lstStyle/>
                    <a:p>
                      <a:pPr marL="0" algn="ctr" defTabSz="685800" rtl="0" eaLnBrk="1" latinLnBrk="0" hangingPunct="1"/>
                      <a:r>
                        <a:rPr lang="en-US" b="0" dirty="0">
                          <a:solidFill>
                            <a:schemeClr val="tx2">
                              <a:lumMod val="50000"/>
                            </a:schemeClr>
                          </a:solidFill>
                          <a:cs typeface="+mj-cs"/>
                        </a:rPr>
                        <a:t>H</a:t>
                      </a:r>
                      <a:r>
                        <a:rPr lang="x-none" b="0" dirty="0">
                          <a:solidFill>
                            <a:schemeClr val="tx2">
                              <a:lumMod val="50000"/>
                            </a:schemeClr>
                          </a:solidFill>
                          <a:cs typeface="+mj-cs"/>
                        </a:rPr>
                        <a:t>igh Price</a:t>
                      </a:r>
                    </a:p>
                  </a:txBody>
                  <a:tcPr/>
                </a:tc>
                <a:tc>
                  <a:txBody>
                    <a:bodyPr/>
                    <a:lstStyle/>
                    <a:p>
                      <a:pPr marL="0" algn="ctr" defTabSz="685800" rtl="0" eaLnBrk="1" latinLnBrk="0" hangingPunct="1"/>
                      <a:r>
                        <a:rPr lang="x-none" b="0" dirty="0">
                          <a:solidFill>
                            <a:schemeClr val="tx2">
                              <a:lumMod val="50000"/>
                            </a:schemeClr>
                          </a:solidFill>
                          <a:cs typeface="+mj-cs"/>
                        </a:rPr>
                        <a:t>X</a:t>
                      </a:r>
                    </a:p>
                  </a:txBody>
                  <a:tcPr/>
                </a:tc>
                <a:tc>
                  <a:txBody>
                    <a:bodyPr/>
                    <a:lstStyle/>
                    <a:p>
                      <a:pPr algn="ctr"/>
                      <a:r>
                        <a:rPr lang="x-none" dirty="0">
                          <a:solidFill>
                            <a:schemeClr val="tx2">
                              <a:lumMod val="50000"/>
                            </a:schemeClr>
                          </a:solidFill>
                        </a:rPr>
                        <a:t>X</a:t>
                      </a:r>
                    </a:p>
                  </a:txBody>
                  <a:tcPr/>
                </a:tc>
                <a:tc>
                  <a:txBody>
                    <a:bodyPr/>
                    <a:lstStyle/>
                    <a:p>
                      <a:pPr algn="ctr"/>
                      <a:r>
                        <a:rPr lang="x-none" dirty="0">
                          <a:solidFill>
                            <a:schemeClr val="tx2">
                              <a:lumMod val="50000"/>
                            </a:schemeClr>
                          </a:solidFill>
                        </a:rPr>
                        <a:t>X</a:t>
                      </a:r>
                    </a:p>
                  </a:txBody>
                  <a:tcPr/>
                </a:tc>
                <a:tc>
                  <a:txBody>
                    <a:bodyPr/>
                    <a:lstStyle/>
                    <a:p>
                      <a:pPr algn="ctr"/>
                      <a:endParaRPr lang="x-none" dirty="0">
                        <a:solidFill>
                          <a:schemeClr val="tx2">
                            <a:lumMod val="50000"/>
                          </a:schemeClr>
                        </a:solidFill>
                      </a:endParaRPr>
                    </a:p>
                  </a:txBody>
                  <a:tcPr/>
                </a:tc>
                <a:tc>
                  <a:txBody>
                    <a:bodyPr/>
                    <a:lstStyle/>
                    <a:p>
                      <a:pPr algn="ctr"/>
                      <a:r>
                        <a:rPr lang="x-none" dirty="0">
                          <a:solidFill>
                            <a:schemeClr val="tx2">
                              <a:lumMod val="50000"/>
                            </a:schemeClr>
                          </a:solidFill>
                        </a:rPr>
                        <a:t>X</a:t>
                      </a:r>
                    </a:p>
                  </a:txBody>
                  <a:tcPr/>
                </a:tc>
                <a:tc>
                  <a:txBody>
                    <a:bodyPr/>
                    <a:lstStyle/>
                    <a:p>
                      <a:pPr algn="ctr"/>
                      <a:endParaRPr lang="x-none" dirty="0">
                        <a:solidFill>
                          <a:schemeClr val="tx2">
                            <a:lumMod val="50000"/>
                          </a:schemeClr>
                        </a:solidFill>
                      </a:endParaRPr>
                    </a:p>
                  </a:txBody>
                  <a:tcPr/>
                </a:tc>
                <a:tc>
                  <a:txBody>
                    <a:bodyPr/>
                    <a:lstStyle/>
                    <a:p>
                      <a:pPr algn="ctr"/>
                      <a:endParaRPr lang="x-none" dirty="0">
                        <a:solidFill>
                          <a:schemeClr val="tx2">
                            <a:lumMod val="50000"/>
                          </a:schemeClr>
                        </a:solidFill>
                      </a:endParaRPr>
                    </a:p>
                  </a:txBody>
                  <a:tcPr/>
                </a:tc>
                <a:tc>
                  <a:txBody>
                    <a:bodyPr/>
                    <a:lstStyle/>
                    <a:p>
                      <a:pPr algn="ctr"/>
                      <a:endParaRPr lang="x-none" dirty="0">
                        <a:solidFill>
                          <a:schemeClr val="tx2">
                            <a:lumMod val="50000"/>
                          </a:schemeClr>
                        </a:solidFill>
                      </a:endParaRPr>
                    </a:p>
                  </a:txBody>
                  <a:tcPr/>
                </a:tc>
                <a:extLst>
                  <a:ext uri="{0D108BD9-81ED-4DB2-BD59-A6C34878D82A}">
                    <a16:rowId xmlns:a16="http://schemas.microsoft.com/office/drawing/2014/main" val="3379174642"/>
                  </a:ext>
                </a:extLst>
              </a:tr>
              <a:tr h="811719">
                <a:tc vMerge="1">
                  <a:txBody>
                    <a:bodyPr/>
                    <a:lstStyle/>
                    <a:p>
                      <a:pPr marL="0" algn="r" defTabSz="685800" rtl="1" eaLnBrk="1" latinLnBrk="0" hangingPunct="1"/>
                      <a:endParaRPr lang="x-none" dirty="0"/>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x-none" sz="1350" b="0" kern="1200" dirty="0">
                          <a:solidFill>
                            <a:schemeClr val="tx2">
                              <a:lumMod val="50000"/>
                            </a:schemeClr>
                          </a:solidFill>
                          <a:latin typeface="+mn-lt"/>
                          <a:ea typeface="+mn-ea"/>
                          <a:cs typeface="+mn-cs"/>
                        </a:rPr>
                        <a:t>Increase the duration of press converge</a:t>
                      </a:r>
                    </a:p>
                  </a:txBody>
                  <a:tcPr/>
                </a:tc>
                <a:tc>
                  <a:txBody>
                    <a:bodyPr/>
                    <a:lstStyle/>
                    <a:p>
                      <a:pPr algn="ctr"/>
                      <a:r>
                        <a:rPr lang="x-none" b="0" dirty="0">
                          <a:solidFill>
                            <a:schemeClr val="tx2">
                              <a:lumMod val="50000"/>
                            </a:schemeClr>
                          </a:solidFill>
                          <a:cs typeface="+mj-cs"/>
                        </a:rPr>
                        <a:t>X</a:t>
                      </a:r>
                    </a:p>
                  </a:txBody>
                  <a:tcPr/>
                </a:tc>
                <a:tc>
                  <a:txBody>
                    <a:bodyPr/>
                    <a:lstStyle/>
                    <a:p>
                      <a:pPr algn="ctr"/>
                      <a:r>
                        <a:rPr lang="x-none" dirty="0">
                          <a:solidFill>
                            <a:schemeClr val="tx2">
                              <a:lumMod val="50000"/>
                            </a:schemeClr>
                          </a:solidFill>
                        </a:rPr>
                        <a:t>X</a:t>
                      </a:r>
                    </a:p>
                  </a:txBody>
                  <a:tcPr/>
                </a:tc>
                <a:tc>
                  <a:txBody>
                    <a:bodyPr/>
                    <a:lstStyle/>
                    <a:p>
                      <a:pPr algn="ctr"/>
                      <a:endParaRPr lang="x-none" dirty="0">
                        <a:solidFill>
                          <a:schemeClr val="tx2">
                            <a:lumMod val="50000"/>
                          </a:schemeClr>
                        </a:solidFill>
                      </a:endParaRPr>
                    </a:p>
                  </a:txBody>
                  <a:tcPr/>
                </a:tc>
                <a:tc>
                  <a:txBody>
                    <a:bodyPr/>
                    <a:lstStyle/>
                    <a:p>
                      <a:pPr algn="ctr"/>
                      <a:endParaRPr lang="x-none" dirty="0">
                        <a:solidFill>
                          <a:schemeClr val="tx2">
                            <a:lumMod val="50000"/>
                          </a:schemeClr>
                        </a:solidFill>
                      </a:endParaRPr>
                    </a:p>
                  </a:txBody>
                  <a:tcPr/>
                </a:tc>
                <a:tc>
                  <a:txBody>
                    <a:bodyPr/>
                    <a:lstStyle/>
                    <a:p>
                      <a:pPr algn="ctr"/>
                      <a:r>
                        <a:rPr lang="x-none" dirty="0">
                          <a:solidFill>
                            <a:schemeClr val="tx2">
                              <a:lumMod val="50000"/>
                            </a:schemeClr>
                          </a:solidFill>
                        </a:rPr>
                        <a:t>X</a:t>
                      </a:r>
                    </a:p>
                  </a:txBody>
                  <a:tcPr/>
                </a:tc>
                <a:tc>
                  <a:txBody>
                    <a:bodyPr/>
                    <a:lstStyle/>
                    <a:p>
                      <a:pPr algn="ctr"/>
                      <a:r>
                        <a:rPr lang="x-none" dirty="0">
                          <a:solidFill>
                            <a:schemeClr val="tx2">
                              <a:lumMod val="50000"/>
                            </a:schemeClr>
                          </a:solidFill>
                        </a:rPr>
                        <a:t>X</a:t>
                      </a:r>
                    </a:p>
                  </a:txBody>
                  <a:tcPr/>
                </a:tc>
                <a:tc>
                  <a:txBody>
                    <a:bodyPr/>
                    <a:lstStyle/>
                    <a:p>
                      <a:pPr algn="ctr"/>
                      <a:r>
                        <a:rPr lang="x-none" dirty="0">
                          <a:solidFill>
                            <a:schemeClr val="tx2">
                              <a:lumMod val="50000"/>
                            </a:schemeClr>
                          </a:solidFill>
                        </a:rPr>
                        <a:t>X</a:t>
                      </a:r>
                    </a:p>
                  </a:txBody>
                  <a:tcPr/>
                </a:tc>
                <a:tc>
                  <a:txBody>
                    <a:bodyPr/>
                    <a:lstStyle/>
                    <a:p>
                      <a:pPr algn="ctr"/>
                      <a:endParaRPr lang="x-none" dirty="0">
                        <a:solidFill>
                          <a:schemeClr val="tx2">
                            <a:lumMod val="50000"/>
                          </a:schemeClr>
                        </a:solidFill>
                      </a:endParaRPr>
                    </a:p>
                  </a:txBody>
                  <a:tcPr/>
                </a:tc>
                <a:extLst>
                  <a:ext uri="{0D108BD9-81ED-4DB2-BD59-A6C34878D82A}">
                    <a16:rowId xmlns:a16="http://schemas.microsoft.com/office/drawing/2014/main" val="393466050"/>
                  </a:ext>
                </a:extLst>
              </a:tr>
              <a:tr h="362516">
                <a:tc>
                  <a:txBody>
                    <a:bodyPr/>
                    <a:lstStyle/>
                    <a:p>
                      <a:pPr marL="0" algn="ctr" defTabSz="685800" rtl="1" eaLnBrk="1" latinLnBrk="0" hangingPunct="1"/>
                      <a:endParaRPr lang="x-none" sz="1600" b="0" dirty="0">
                        <a:solidFill>
                          <a:schemeClr val="tx2">
                            <a:lumMod val="50000"/>
                          </a:schemeClr>
                        </a:solidFill>
                        <a:cs typeface="+mj-cs"/>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x-none" sz="1350" b="0" kern="1200" dirty="0">
                          <a:solidFill>
                            <a:schemeClr val="tx2">
                              <a:lumMod val="50000"/>
                            </a:schemeClr>
                          </a:solidFill>
                          <a:latin typeface="+mn-lt"/>
                          <a:ea typeface="+mn-ea"/>
                          <a:cs typeface="+mn-cs"/>
                        </a:rPr>
                        <a:t>Battery Warranty</a:t>
                      </a:r>
                    </a:p>
                  </a:txBody>
                  <a:tcPr/>
                </a:tc>
                <a:tc>
                  <a:txBody>
                    <a:bodyPr/>
                    <a:lstStyle/>
                    <a:p>
                      <a:pPr algn="ctr"/>
                      <a:endParaRPr lang="x-none" b="0" dirty="0">
                        <a:solidFill>
                          <a:schemeClr val="tx2">
                            <a:lumMod val="50000"/>
                          </a:schemeClr>
                        </a:solidFill>
                        <a:cs typeface="+mj-cs"/>
                      </a:endParaRPr>
                    </a:p>
                  </a:txBody>
                  <a:tcPr/>
                </a:tc>
                <a:tc>
                  <a:txBody>
                    <a:bodyPr/>
                    <a:lstStyle/>
                    <a:p>
                      <a:pPr algn="ctr"/>
                      <a:endParaRPr lang="x-none" dirty="0">
                        <a:solidFill>
                          <a:schemeClr val="tx2">
                            <a:lumMod val="50000"/>
                          </a:schemeClr>
                        </a:solidFill>
                      </a:endParaRPr>
                    </a:p>
                  </a:txBody>
                  <a:tcPr/>
                </a:tc>
                <a:tc>
                  <a:txBody>
                    <a:bodyPr/>
                    <a:lstStyle/>
                    <a:p>
                      <a:pPr algn="ctr"/>
                      <a:r>
                        <a:rPr lang="x-none" dirty="0">
                          <a:solidFill>
                            <a:schemeClr val="tx2">
                              <a:lumMod val="50000"/>
                            </a:schemeClr>
                          </a:solidFill>
                        </a:rPr>
                        <a:t>X</a:t>
                      </a:r>
                    </a:p>
                  </a:txBody>
                  <a:tcPr/>
                </a:tc>
                <a:tc>
                  <a:txBody>
                    <a:bodyPr/>
                    <a:lstStyle/>
                    <a:p>
                      <a:pPr algn="ctr"/>
                      <a:r>
                        <a:rPr lang="x-none" dirty="0">
                          <a:solidFill>
                            <a:schemeClr val="tx2">
                              <a:lumMod val="50000"/>
                            </a:schemeClr>
                          </a:solidFill>
                        </a:rPr>
                        <a:t>X</a:t>
                      </a:r>
                    </a:p>
                  </a:txBody>
                  <a:tcPr/>
                </a:tc>
                <a:tc>
                  <a:txBody>
                    <a:bodyPr/>
                    <a:lstStyle/>
                    <a:p>
                      <a:pPr algn="ctr"/>
                      <a:endParaRPr lang="x-none" dirty="0">
                        <a:solidFill>
                          <a:schemeClr val="tx2">
                            <a:lumMod val="50000"/>
                          </a:schemeClr>
                        </a:solidFill>
                      </a:endParaRPr>
                    </a:p>
                  </a:txBody>
                  <a:tcPr/>
                </a:tc>
                <a:tc>
                  <a:txBody>
                    <a:bodyPr/>
                    <a:lstStyle/>
                    <a:p>
                      <a:pPr algn="ctr"/>
                      <a:endParaRPr lang="x-none" dirty="0">
                        <a:solidFill>
                          <a:schemeClr val="tx2">
                            <a:lumMod val="50000"/>
                          </a:schemeClr>
                        </a:solidFill>
                      </a:endParaRPr>
                    </a:p>
                  </a:txBody>
                  <a:tcPr/>
                </a:tc>
                <a:tc>
                  <a:txBody>
                    <a:bodyPr/>
                    <a:lstStyle/>
                    <a:p>
                      <a:pPr algn="ctr"/>
                      <a:r>
                        <a:rPr lang="x-none" dirty="0">
                          <a:solidFill>
                            <a:schemeClr val="tx2">
                              <a:lumMod val="50000"/>
                            </a:schemeClr>
                          </a:solidFill>
                        </a:rPr>
                        <a:t>X</a:t>
                      </a:r>
                    </a:p>
                  </a:txBody>
                  <a:tcPr/>
                </a:tc>
                <a:tc>
                  <a:txBody>
                    <a:bodyPr/>
                    <a:lstStyle/>
                    <a:p>
                      <a:pPr algn="ctr"/>
                      <a:r>
                        <a:rPr lang="x-none" dirty="0">
                          <a:solidFill>
                            <a:schemeClr val="tx2">
                              <a:lumMod val="50000"/>
                            </a:schemeClr>
                          </a:solidFill>
                        </a:rPr>
                        <a:t>X</a:t>
                      </a:r>
                    </a:p>
                  </a:txBody>
                  <a:tcPr/>
                </a:tc>
                <a:extLst>
                  <a:ext uri="{0D108BD9-81ED-4DB2-BD59-A6C34878D82A}">
                    <a16:rowId xmlns:a16="http://schemas.microsoft.com/office/drawing/2014/main" val="2740386407"/>
                  </a:ext>
                </a:extLst>
              </a:tr>
              <a:tr h="700372">
                <a:tc>
                  <a:txBody>
                    <a:bodyPr/>
                    <a:lstStyle/>
                    <a:p>
                      <a:pPr marL="0" algn="ctr" defTabSz="685800" rtl="1" eaLnBrk="1" latinLnBrk="0" hangingPunct="1"/>
                      <a:endParaRPr lang="x-none" sz="1600" b="0" dirty="0">
                        <a:solidFill>
                          <a:schemeClr val="tx2">
                            <a:lumMod val="50000"/>
                          </a:schemeClr>
                        </a:solidFill>
                        <a:cs typeface="+mj-cs"/>
                      </a:endParaRPr>
                    </a:p>
                  </a:txBody>
                  <a:tcPr/>
                </a:tc>
                <a:tc gridSpan="9">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x-none" sz="1350" b="0" kern="1200" dirty="0">
                          <a:solidFill>
                            <a:schemeClr val="tx2">
                              <a:lumMod val="50000"/>
                            </a:schemeClr>
                          </a:solidFill>
                          <a:latin typeface="+mn-lt"/>
                          <a:ea typeface="+mn-ea"/>
                          <a:cs typeface="+mn-cs"/>
                        </a:rPr>
                        <a:t>Material Quality : H=high quality , L=low quality .</a:t>
                      </a:r>
                    </a:p>
                    <a:p>
                      <a:pPr marL="0" marR="0" lvl="0" indent="0" algn="l" defTabSz="685800" rtl="0" eaLnBrk="1" fontAlgn="auto" latinLnBrk="0" hangingPunct="1">
                        <a:lnSpc>
                          <a:spcPct val="100000"/>
                        </a:lnSpc>
                        <a:spcBef>
                          <a:spcPts val="0"/>
                        </a:spcBef>
                        <a:spcAft>
                          <a:spcPts val="0"/>
                        </a:spcAft>
                        <a:buClrTx/>
                        <a:buSzTx/>
                        <a:buFontTx/>
                        <a:buNone/>
                        <a:tabLst/>
                        <a:defRPr/>
                      </a:pPr>
                      <a:r>
                        <a:rPr lang="en-US" cap="none" dirty="0">
                          <a:solidFill>
                            <a:schemeClr val="tx2">
                              <a:lumMod val="50000"/>
                            </a:schemeClr>
                          </a:solidFill>
                        </a:rPr>
                        <a:t>Solar Cells </a:t>
                      </a:r>
                      <a:r>
                        <a:rPr lang="x-none" sz="1350" b="0" kern="1200" cap="none" dirty="0">
                          <a:solidFill>
                            <a:schemeClr val="tx2">
                              <a:lumMod val="50000"/>
                            </a:schemeClr>
                          </a:solidFill>
                          <a:latin typeface="+mn-lt"/>
                          <a:ea typeface="+mn-ea"/>
                          <a:cs typeface="+mn-cs"/>
                        </a:rPr>
                        <a:t>: Y =yes include solar cells , N= no include solar cells.</a:t>
                      </a:r>
                    </a:p>
                    <a:p>
                      <a:pPr marL="0" marR="0" lvl="0" indent="0" algn="l" defTabSz="685800" rtl="0" eaLnBrk="1" fontAlgn="auto" latinLnBrk="0" hangingPunct="1">
                        <a:lnSpc>
                          <a:spcPct val="100000"/>
                        </a:lnSpc>
                        <a:spcBef>
                          <a:spcPts val="0"/>
                        </a:spcBef>
                        <a:spcAft>
                          <a:spcPts val="0"/>
                        </a:spcAft>
                        <a:buClrTx/>
                        <a:buSzTx/>
                        <a:buFontTx/>
                        <a:buNone/>
                        <a:tabLst/>
                        <a:defRPr/>
                      </a:pPr>
                      <a:r>
                        <a:rPr lang="x-none" sz="1350" b="0" kern="1200" cap="none" dirty="0">
                          <a:solidFill>
                            <a:schemeClr val="tx2">
                              <a:lumMod val="50000"/>
                            </a:schemeClr>
                          </a:solidFill>
                          <a:latin typeface="+mn-lt"/>
                          <a:ea typeface="+mn-ea"/>
                          <a:cs typeface="+mn-cs"/>
                        </a:rPr>
                        <a:t>Shape : W= watch , T=tag .</a:t>
                      </a:r>
                      <a:endParaRPr lang="x-none" sz="1350" b="0" kern="1200" dirty="0">
                        <a:solidFill>
                          <a:schemeClr val="tx2">
                            <a:lumMod val="50000"/>
                          </a:schemeClr>
                        </a:solidFill>
                        <a:latin typeface="+mn-lt"/>
                        <a:ea typeface="+mn-ea"/>
                        <a:cs typeface="+mn-cs"/>
                      </a:endParaRPr>
                    </a:p>
                  </a:txBody>
                  <a:tcPr/>
                </a:tc>
                <a:tc hMerge="1">
                  <a:txBody>
                    <a:bodyPr/>
                    <a:lstStyle/>
                    <a:p>
                      <a:pPr algn="ctr"/>
                      <a:endParaRPr lang="x-none" b="0" dirty="0">
                        <a:solidFill>
                          <a:schemeClr val="tx2">
                            <a:lumMod val="50000"/>
                          </a:schemeClr>
                        </a:solidFill>
                        <a:cs typeface="+mj-cs"/>
                      </a:endParaRPr>
                    </a:p>
                  </a:txBody>
                  <a:tcPr/>
                </a:tc>
                <a:tc hMerge="1">
                  <a:txBody>
                    <a:bodyPr/>
                    <a:lstStyle/>
                    <a:p>
                      <a:pPr algn="ctr"/>
                      <a:endParaRPr lang="x-none" dirty="0">
                        <a:solidFill>
                          <a:schemeClr val="tx2">
                            <a:lumMod val="50000"/>
                          </a:schemeClr>
                        </a:solidFill>
                      </a:endParaRPr>
                    </a:p>
                  </a:txBody>
                  <a:tcPr/>
                </a:tc>
                <a:tc hMerge="1">
                  <a:txBody>
                    <a:bodyPr/>
                    <a:lstStyle/>
                    <a:p>
                      <a:pPr algn="ctr"/>
                      <a:endParaRPr lang="x-none" dirty="0">
                        <a:solidFill>
                          <a:schemeClr val="tx2">
                            <a:lumMod val="50000"/>
                          </a:schemeClr>
                        </a:solidFill>
                      </a:endParaRPr>
                    </a:p>
                  </a:txBody>
                  <a:tcPr/>
                </a:tc>
                <a:tc hMerge="1">
                  <a:txBody>
                    <a:bodyPr/>
                    <a:lstStyle/>
                    <a:p>
                      <a:pPr algn="ctr"/>
                      <a:endParaRPr lang="x-none" dirty="0">
                        <a:solidFill>
                          <a:schemeClr val="tx2">
                            <a:lumMod val="50000"/>
                          </a:schemeClr>
                        </a:solidFill>
                      </a:endParaRPr>
                    </a:p>
                  </a:txBody>
                  <a:tcPr/>
                </a:tc>
                <a:tc hMerge="1">
                  <a:txBody>
                    <a:bodyPr/>
                    <a:lstStyle/>
                    <a:p>
                      <a:pPr algn="ctr"/>
                      <a:endParaRPr lang="x-none" dirty="0">
                        <a:solidFill>
                          <a:schemeClr val="tx2">
                            <a:lumMod val="50000"/>
                          </a:schemeClr>
                        </a:solidFill>
                      </a:endParaRPr>
                    </a:p>
                  </a:txBody>
                  <a:tcPr/>
                </a:tc>
                <a:tc hMerge="1">
                  <a:txBody>
                    <a:bodyPr/>
                    <a:lstStyle/>
                    <a:p>
                      <a:pPr algn="ctr"/>
                      <a:endParaRPr lang="x-none" dirty="0">
                        <a:solidFill>
                          <a:schemeClr val="tx2">
                            <a:lumMod val="50000"/>
                          </a:schemeClr>
                        </a:solidFill>
                      </a:endParaRPr>
                    </a:p>
                  </a:txBody>
                  <a:tcPr/>
                </a:tc>
                <a:tc hMerge="1">
                  <a:txBody>
                    <a:bodyPr/>
                    <a:lstStyle/>
                    <a:p>
                      <a:pPr algn="ctr"/>
                      <a:endParaRPr lang="x-none" dirty="0">
                        <a:solidFill>
                          <a:schemeClr val="tx2">
                            <a:lumMod val="50000"/>
                          </a:schemeClr>
                        </a:solidFill>
                      </a:endParaRPr>
                    </a:p>
                  </a:txBody>
                  <a:tcPr/>
                </a:tc>
                <a:tc hMerge="1">
                  <a:txBody>
                    <a:bodyPr/>
                    <a:lstStyle/>
                    <a:p>
                      <a:pPr algn="ctr"/>
                      <a:endParaRPr lang="x-none" dirty="0">
                        <a:solidFill>
                          <a:schemeClr val="tx2">
                            <a:lumMod val="50000"/>
                          </a:schemeClr>
                        </a:solidFill>
                      </a:endParaRPr>
                    </a:p>
                  </a:txBody>
                  <a:tcPr/>
                </a:tc>
                <a:extLst>
                  <a:ext uri="{0D108BD9-81ED-4DB2-BD59-A6C34878D82A}">
                    <a16:rowId xmlns:a16="http://schemas.microsoft.com/office/drawing/2014/main" val="3689426031"/>
                  </a:ext>
                </a:extLst>
              </a:tr>
            </a:tbl>
          </a:graphicData>
        </a:graphic>
      </p:graphicFrame>
    </p:spTree>
    <p:extLst>
      <p:ext uri="{BB962C8B-B14F-4D97-AF65-F5344CB8AC3E}">
        <p14:creationId xmlns:p14="http://schemas.microsoft.com/office/powerpoint/2010/main" val="2761680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3E19EF-33F9-4AC1-0D6F-BEC7C2213E34}"/>
              </a:ext>
            </a:extLst>
          </p:cNvPr>
          <p:cNvSpPr>
            <a:spLocks noGrp="1"/>
          </p:cNvSpPr>
          <p:nvPr>
            <p:ph type="ctrTitle"/>
          </p:nvPr>
        </p:nvSpPr>
        <p:spPr>
          <a:xfrm>
            <a:off x="539646" y="125233"/>
            <a:ext cx="8364512" cy="422700"/>
          </a:xfrm>
        </p:spPr>
        <p:txBody>
          <a:bodyPr/>
          <a:lstStyle/>
          <a:p>
            <a:pPr algn="l"/>
            <a:r>
              <a:rPr lang="en-US" sz="2400" cap="none" dirty="0">
                <a:latin typeface="Times New Roman" panose="02020603050405020304" pitchFamily="18" charset="0"/>
                <a:cs typeface="Times New Roman" panose="02020603050405020304" pitchFamily="18" charset="0"/>
              </a:rPr>
              <a:t>Simplifying</a:t>
            </a:r>
            <a:r>
              <a:rPr lang="en-US" dirty="0"/>
              <a:t>  </a:t>
            </a:r>
            <a:r>
              <a:rPr lang="en-US" sz="2400" dirty="0">
                <a:solidFill>
                  <a:schemeClr val="tx2">
                    <a:lumMod val="50000"/>
                  </a:schemeClr>
                </a:solidFill>
                <a:latin typeface="Times New Roman" panose="02020603050405020304" pitchFamily="18" charset="0"/>
                <a:cs typeface="Times New Roman" panose="02020603050405020304" pitchFamily="18" charset="0"/>
              </a:rPr>
              <a:t>decision table :</a:t>
            </a:r>
            <a:endParaRPr lang="x-none" sz="2400" dirty="0">
              <a:solidFill>
                <a:schemeClr val="tx2">
                  <a:lumMod val="50000"/>
                </a:schemeClr>
              </a:solidFill>
              <a:latin typeface="Times New Roman" panose="02020603050405020304" pitchFamily="18" charset="0"/>
              <a:cs typeface="Times New Roman" panose="02020603050405020304" pitchFamily="18" charset="0"/>
            </a:endParaRPr>
          </a:p>
        </p:txBody>
      </p:sp>
      <p:graphicFrame>
        <p:nvGraphicFramePr>
          <p:cNvPr id="5" name="Table 5">
            <a:extLst>
              <a:ext uri="{FF2B5EF4-FFF2-40B4-BE49-F238E27FC236}">
                <a16:creationId xmlns:a16="http://schemas.microsoft.com/office/drawing/2014/main" id="{2DDD25AA-7EE9-4F5F-784E-6FD9738DE2F5}"/>
              </a:ext>
            </a:extLst>
          </p:cNvPr>
          <p:cNvGraphicFramePr>
            <a:graphicFrameLocks noGrp="1"/>
          </p:cNvGraphicFramePr>
          <p:nvPr>
            <p:extLst>
              <p:ext uri="{D42A27DB-BD31-4B8C-83A1-F6EECF244321}">
                <p14:modId xmlns:p14="http://schemas.microsoft.com/office/powerpoint/2010/main" val="4163913226"/>
              </p:ext>
            </p:extLst>
          </p:nvPr>
        </p:nvGraphicFramePr>
        <p:xfrm>
          <a:off x="1543986" y="895097"/>
          <a:ext cx="5662104" cy="3751789"/>
        </p:xfrm>
        <a:graphic>
          <a:graphicData uri="http://schemas.openxmlformats.org/drawingml/2006/table">
            <a:tbl>
              <a:tblPr firstRow="1" bandRow="1">
                <a:tableStyleId>{0505E3EF-67EA-436B-97B2-0124C06EBD24}</a:tableStyleId>
              </a:tblPr>
              <a:tblGrid>
                <a:gridCol w="1177289">
                  <a:extLst>
                    <a:ext uri="{9D8B030D-6E8A-4147-A177-3AD203B41FA5}">
                      <a16:colId xmlns:a16="http://schemas.microsoft.com/office/drawing/2014/main" val="4165834344"/>
                    </a:ext>
                  </a:extLst>
                </a:gridCol>
                <a:gridCol w="1386390">
                  <a:extLst>
                    <a:ext uri="{9D8B030D-6E8A-4147-A177-3AD203B41FA5}">
                      <a16:colId xmlns:a16="http://schemas.microsoft.com/office/drawing/2014/main" val="1372198680"/>
                    </a:ext>
                  </a:extLst>
                </a:gridCol>
                <a:gridCol w="527113">
                  <a:extLst>
                    <a:ext uri="{9D8B030D-6E8A-4147-A177-3AD203B41FA5}">
                      <a16:colId xmlns:a16="http://schemas.microsoft.com/office/drawing/2014/main" val="643304961"/>
                    </a:ext>
                  </a:extLst>
                </a:gridCol>
                <a:gridCol w="857104">
                  <a:extLst>
                    <a:ext uri="{9D8B030D-6E8A-4147-A177-3AD203B41FA5}">
                      <a16:colId xmlns:a16="http://schemas.microsoft.com/office/drawing/2014/main" val="332827698"/>
                    </a:ext>
                  </a:extLst>
                </a:gridCol>
                <a:gridCol w="857104">
                  <a:extLst>
                    <a:ext uri="{9D8B030D-6E8A-4147-A177-3AD203B41FA5}">
                      <a16:colId xmlns:a16="http://schemas.microsoft.com/office/drawing/2014/main" val="955679824"/>
                    </a:ext>
                  </a:extLst>
                </a:gridCol>
                <a:gridCol w="857104">
                  <a:extLst>
                    <a:ext uri="{9D8B030D-6E8A-4147-A177-3AD203B41FA5}">
                      <a16:colId xmlns:a16="http://schemas.microsoft.com/office/drawing/2014/main" val="478855597"/>
                    </a:ext>
                  </a:extLst>
                </a:gridCol>
              </a:tblGrid>
              <a:tr h="441009">
                <a:tc rowSpan="8">
                  <a:txBody>
                    <a:bodyPr/>
                    <a:lstStyle/>
                    <a:p>
                      <a:pPr marL="0" algn="ctr" defTabSz="685800" rtl="1" eaLnBrk="1" latinLnBrk="0" hangingPunct="1"/>
                      <a:endParaRPr lang="x-none" b="0" dirty="0">
                        <a:solidFill>
                          <a:schemeClr val="tx2">
                            <a:lumMod val="50000"/>
                          </a:schemeClr>
                        </a:solidFill>
                        <a:cs typeface="+mj-cs"/>
                      </a:endParaRPr>
                    </a:p>
                    <a:p>
                      <a:pPr marL="0" algn="ctr" defTabSz="685800" rtl="1" eaLnBrk="1" latinLnBrk="0" hangingPunct="1"/>
                      <a:endParaRPr lang="x-none" b="0" dirty="0">
                        <a:solidFill>
                          <a:schemeClr val="tx2">
                            <a:lumMod val="50000"/>
                          </a:schemeClr>
                        </a:solidFill>
                        <a:cs typeface="+mj-cs"/>
                      </a:endParaRPr>
                    </a:p>
                    <a:p>
                      <a:pPr marL="0" algn="ctr" defTabSz="685800" rtl="1" eaLnBrk="1" latinLnBrk="0" hangingPunct="1"/>
                      <a:endParaRPr lang="x-none" b="0" dirty="0">
                        <a:solidFill>
                          <a:schemeClr val="tx2">
                            <a:lumMod val="50000"/>
                          </a:schemeClr>
                        </a:solidFill>
                        <a:cs typeface="+mj-cs"/>
                      </a:endParaRPr>
                    </a:p>
                    <a:p>
                      <a:pPr marL="0" algn="ctr" defTabSz="685800" rtl="1" eaLnBrk="1" latinLnBrk="0" hangingPunct="1"/>
                      <a:endParaRPr lang="x-none" b="0" dirty="0">
                        <a:solidFill>
                          <a:schemeClr val="tx2">
                            <a:lumMod val="50000"/>
                          </a:schemeClr>
                        </a:solidFill>
                        <a:cs typeface="+mj-cs"/>
                      </a:endParaRPr>
                    </a:p>
                    <a:p>
                      <a:pPr marL="0" marR="0" lvl="0" indent="0" algn="ctr" defTabSz="685800" rtl="1" eaLnBrk="1" fontAlgn="auto" latinLnBrk="0" hangingPunct="1">
                        <a:lnSpc>
                          <a:spcPct val="100000"/>
                        </a:lnSpc>
                        <a:spcBef>
                          <a:spcPts val="0"/>
                        </a:spcBef>
                        <a:spcAft>
                          <a:spcPts val="0"/>
                        </a:spcAft>
                        <a:buClrTx/>
                        <a:buSzTx/>
                        <a:buFontTx/>
                        <a:buNone/>
                        <a:tabLst/>
                        <a:defRPr/>
                      </a:pPr>
                      <a:r>
                        <a:rPr lang="en-US" sz="1600" b="0" kern="1200" dirty="0">
                          <a:solidFill>
                            <a:schemeClr val="tx2">
                              <a:lumMod val="50000"/>
                            </a:schemeClr>
                          </a:solidFill>
                          <a:latin typeface="+mn-lt"/>
                          <a:ea typeface="+mn-ea"/>
                          <a:cs typeface="+mn-cs"/>
                        </a:rPr>
                        <a:t>condition</a:t>
                      </a:r>
                      <a:endParaRPr lang="x-none" sz="1600" b="0" kern="1200" dirty="0">
                        <a:solidFill>
                          <a:schemeClr val="tx2">
                            <a:lumMod val="50000"/>
                          </a:schemeClr>
                        </a:solidFill>
                        <a:latin typeface="+mn-lt"/>
                        <a:ea typeface="+mn-ea"/>
                        <a:cs typeface="+mn-cs"/>
                      </a:endParaRPr>
                    </a:p>
                    <a:p>
                      <a:pPr marL="0" algn="ctr" defTabSz="685800" rtl="1" eaLnBrk="1" latinLnBrk="0" hangingPunct="1"/>
                      <a:r>
                        <a:rPr lang="x-none" sz="1600" b="0" kern="1200" dirty="0">
                          <a:solidFill>
                            <a:schemeClr val="tx2">
                              <a:lumMod val="50000"/>
                            </a:schemeClr>
                          </a:solidFill>
                          <a:latin typeface="+mn-lt"/>
                          <a:ea typeface="+mn-ea"/>
                          <a:cs typeface="+mn-cs"/>
                        </a:rPr>
                        <a:t>Stubs</a:t>
                      </a:r>
                    </a:p>
                    <a:p>
                      <a:pPr marL="0" algn="ctr" defTabSz="685800" rtl="1" eaLnBrk="1" latinLnBrk="0" hangingPunct="1"/>
                      <a:endParaRPr lang="x-none" b="0" dirty="0">
                        <a:solidFill>
                          <a:schemeClr val="tx2">
                            <a:lumMod val="50000"/>
                          </a:schemeClr>
                        </a:solidFill>
                        <a:cs typeface="+mj-cs"/>
                      </a:endParaRPr>
                    </a:p>
                    <a:p>
                      <a:pPr marL="0" algn="ctr" defTabSz="685800" rtl="1" eaLnBrk="1" latinLnBrk="0" hangingPunct="1"/>
                      <a:endParaRPr lang="x-none" b="0" dirty="0">
                        <a:solidFill>
                          <a:schemeClr val="tx2">
                            <a:lumMod val="50000"/>
                          </a:schemeClr>
                        </a:solidFill>
                        <a:cs typeface="+mj-cs"/>
                      </a:endParaRPr>
                    </a:p>
                    <a:p>
                      <a:pPr marL="0" algn="ctr" defTabSz="685800" rtl="1" eaLnBrk="1" latinLnBrk="0" hangingPunct="1"/>
                      <a:endParaRPr lang="x-none" b="0" dirty="0">
                        <a:solidFill>
                          <a:schemeClr val="tx2">
                            <a:lumMod val="50000"/>
                          </a:schemeClr>
                        </a:solidFill>
                        <a:cs typeface="+mj-cs"/>
                      </a:endParaRPr>
                    </a:p>
                    <a:p>
                      <a:pPr marL="0" algn="ctr" defTabSz="685800" rtl="1" eaLnBrk="1" latinLnBrk="0" hangingPunct="1"/>
                      <a:endParaRPr lang="x-none" b="0" dirty="0">
                        <a:solidFill>
                          <a:schemeClr val="tx2">
                            <a:lumMod val="50000"/>
                          </a:schemeClr>
                        </a:solidFill>
                        <a:cs typeface="+mj-cs"/>
                      </a:endParaRPr>
                    </a:p>
                    <a:p>
                      <a:pPr marL="0" algn="ctr" defTabSz="685800" rtl="1" eaLnBrk="1" latinLnBrk="0" hangingPunct="1"/>
                      <a:endParaRPr lang="x-none" b="0" dirty="0">
                        <a:solidFill>
                          <a:schemeClr val="tx2">
                            <a:lumMod val="50000"/>
                          </a:schemeClr>
                        </a:solidFill>
                        <a:cs typeface="+mj-cs"/>
                      </a:endParaRPr>
                    </a:p>
                    <a:p>
                      <a:pPr marL="0" algn="ctr" defTabSz="685800" rtl="1" eaLnBrk="1" latinLnBrk="0" hangingPunct="1"/>
                      <a:endParaRPr lang="x-none" b="0" dirty="0">
                        <a:solidFill>
                          <a:schemeClr val="tx2">
                            <a:lumMod val="50000"/>
                          </a:schemeClr>
                        </a:solidFill>
                        <a:cs typeface="+mj-cs"/>
                      </a:endParaRPr>
                    </a:p>
                    <a:p>
                      <a:pPr marL="0" algn="ctr" defTabSz="685800" rtl="1" eaLnBrk="1" latinLnBrk="0" hangingPunct="1"/>
                      <a:r>
                        <a:rPr lang="x-none" sz="1600" b="0" dirty="0">
                          <a:solidFill>
                            <a:schemeClr val="tx2">
                              <a:lumMod val="50000"/>
                            </a:schemeClr>
                          </a:solidFill>
                          <a:cs typeface="+mj-cs"/>
                        </a:rPr>
                        <a:t>Action</a:t>
                      </a:r>
                    </a:p>
                    <a:p>
                      <a:pPr marL="0" algn="ctr" defTabSz="685800" rtl="1" eaLnBrk="1" latinLnBrk="0" hangingPunct="1"/>
                      <a:r>
                        <a:rPr lang="x-none" sz="1600" b="0" dirty="0">
                          <a:solidFill>
                            <a:schemeClr val="tx2">
                              <a:lumMod val="50000"/>
                            </a:schemeClr>
                          </a:solidFill>
                          <a:cs typeface="+mj-cs"/>
                        </a:rPr>
                        <a:t>Stubs</a:t>
                      </a:r>
                    </a:p>
                  </a:txBody>
                  <a:tcPr/>
                </a:tc>
                <a:tc rowSpan="2">
                  <a:txBody>
                    <a:bodyPr/>
                    <a:lstStyle/>
                    <a:p>
                      <a:pPr marL="0" marR="0" lvl="0" indent="0" algn="ctr" defTabSz="685800" rtl="1" eaLnBrk="1" fontAlgn="auto" latinLnBrk="0" hangingPunct="1">
                        <a:lnSpc>
                          <a:spcPct val="100000"/>
                        </a:lnSpc>
                        <a:spcBef>
                          <a:spcPts val="0"/>
                        </a:spcBef>
                        <a:spcAft>
                          <a:spcPts val="0"/>
                        </a:spcAft>
                        <a:buClrTx/>
                        <a:buSzTx/>
                        <a:buFontTx/>
                        <a:buNone/>
                        <a:tabLst/>
                        <a:defRPr/>
                      </a:pPr>
                      <a:r>
                        <a:rPr lang="en-US" sz="1350" b="0" kern="1200" dirty="0">
                          <a:solidFill>
                            <a:schemeClr val="tx2">
                              <a:lumMod val="50000"/>
                            </a:schemeClr>
                          </a:solidFill>
                          <a:latin typeface="+mn-lt"/>
                          <a:ea typeface="+mn-ea"/>
                          <a:cs typeface="+mn-cs"/>
                        </a:rPr>
                        <a:t>Conditions/</a:t>
                      </a:r>
                    </a:p>
                    <a:p>
                      <a:pPr marL="0" marR="0" lvl="0" indent="0" algn="ctr" defTabSz="685800" rtl="1" eaLnBrk="1" fontAlgn="auto" latinLnBrk="0" hangingPunct="1">
                        <a:lnSpc>
                          <a:spcPct val="100000"/>
                        </a:lnSpc>
                        <a:spcBef>
                          <a:spcPts val="0"/>
                        </a:spcBef>
                        <a:spcAft>
                          <a:spcPts val="0"/>
                        </a:spcAft>
                        <a:buClrTx/>
                        <a:buSzTx/>
                        <a:buFontTx/>
                        <a:buNone/>
                        <a:tabLst/>
                        <a:defRPr/>
                      </a:pPr>
                      <a:r>
                        <a:rPr lang="en-US" sz="1350" b="0" kern="1200" dirty="0">
                          <a:solidFill>
                            <a:schemeClr val="tx2">
                              <a:lumMod val="50000"/>
                            </a:schemeClr>
                          </a:solidFill>
                          <a:latin typeface="+mn-lt"/>
                          <a:ea typeface="+mn-ea"/>
                          <a:cs typeface="+mn-cs"/>
                        </a:rPr>
                        <a:t>Courses of Action</a:t>
                      </a:r>
                      <a:endParaRPr lang="x-none" sz="1350" b="0" kern="1200" dirty="0">
                        <a:solidFill>
                          <a:schemeClr val="tx2">
                            <a:lumMod val="50000"/>
                          </a:schemeClr>
                        </a:solidFill>
                        <a:latin typeface="+mn-lt"/>
                        <a:ea typeface="+mn-ea"/>
                        <a:cs typeface="+mn-cs"/>
                      </a:endParaRPr>
                    </a:p>
                  </a:txBody>
                  <a:tcPr/>
                </a:tc>
                <a:tc gridSpan="4">
                  <a:txBody>
                    <a:bodyPr/>
                    <a:lstStyle/>
                    <a:p>
                      <a:pPr algn="ctr"/>
                      <a:r>
                        <a:rPr lang="x-none" b="0" dirty="0">
                          <a:solidFill>
                            <a:schemeClr val="tx2">
                              <a:lumMod val="50000"/>
                            </a:schemeClr>
                          </a:solidFill>
                          <a:cs typeface="+mj-cs"/>
                        </a:rPr>
                        <a:t>Rules</a:t>
                      </a:r>
                    </a:p>
                  </a:txBody>
                  <a:tcPr/>
                </a:tc>
                <a:tc hMerge="1">
                  <a:txBody>
                    <a:bodyPr/>
                    <a:lstStyle/>
                    <a:p>
                      <a:endParaRPr lang="x-none"/>
                    </a:p>
                  </a:txBody>
                  <a:tcPr/>
                </a:tc>
                <a:tc hMerge="1">
                  <a:txBody>
                    <a:bodyPr/>
                    <a:lstStyle/>
                    <a:p>
                      <a:pPr algn="ctr"/>
                      <a:endParaRPr lang="x-none" b="0" dirty="0">
                        <a:solidFill>
                          <a:schemeClr val="tx2">
                            <a:lumMod val="50000"/>
                          </a:schemeClr>
                        </a:solidFill>
                        <a:cs typeface="+mj-cs"/>
                      </a:endParaRPr>
                    </a:p>
                  </a:txBody>
                  <a:tcPr/>
                </a:tc>
                <a:tc hMerge="1">
                  <a:txBody>
                    <a:bodyPr/>
                    <a:lstStyle/>
                    <a:p>
                      <a:pPr algn="ctr"/>
                      <a:endParaRPr lang="x-none" b="0" dirty="0">
                        <a:solidFill>
                          <a:schemeClr val="tx2">
                            <a:lumMod val="50000"/>
                          </a:schemeClr>
                        </a:solidFill>
                        <a:cs typeface="+mj-cs"/>
                      </a:endParaRPr>
                    </a:p>
                  </a:txBody>
                  <a:tcPr/>
                </a:tc>
                <a:extLst>
                  <a:ext uri="{0D108BD9-81ED-4DB2-BD59-A6C34878D82A}">
                    <a16:rowId xmlns:a16="http://schemas.microsoft.com/office/drawing/2014/main" val="4186490209"/>
                  </a:ext>
                </a:extLst>
              </a:tr>
              <a:tr h="444905">
                <a:tc vMerge="1">
                  <a:txBody>
                    <a:bodyPr/>
                    <a:lstStyle/>
                    <a:p>
                      <a:endParaRPr lang="x-none"/>
                    </a:p>
                  </a:txBody>
                  <a:tcPr/>
                </a:tc>
                <a:tc vMerge="1">
                  <a:txBody>
                    <a:bodyPr/>
                    <a:lstStyle/>
                    <a:p>
                      <a:endParaRPr lang="x-none"/>
                    </a:p>
                  </a:txBody>
                  <a:tcPr/>
                </a:tc>
                <a:tc>
                  <a:txBody>
                    <a:bodyPr/>
                    <a:lstStyle/>
                    <a:p>
                      <a:pPr algn="ctr"/>
                      <a:r>
                        <a:rPr lang="x-none" b="0" dirty="0">
                          <a:solidFill>
                            <a:schemeClr val="tx2">
                              <a:lumMod val="50000"/>
                            </a:schemeClr>
                          </a:solidFill>
                          <a:cs typeface="+mj-cs"/>
                        </a:rPr>
                        <a:t>1</a:t>
                      </a:r>
                    </a:p>
                  </a:txBody>
                  <a:tcPr/>
                </a:tc>
                <a:tc>
                  <a:txBody>
                    <a:bodyPr/>
                    <a:lstStyle/>
                    <a:p>
                      <a:pPr algn="ctr"/>
                      <a:r>
                        <a:rPr lang="x-none" b="0" dirty="0">
                          <a:solidFill>
                            <a:schemeClr val="tx2">
                              <a:lumMod val="50000"/>
                            </a:schemeClr>
                          </a:solidFill>
                          <a:cs typeface="+mj-cs"/>
                        </a:rPr>
                        <a:t>4</a:t>
                      </a:r>
                    </a:p>
                  </a:txBody>
                  <a:tcPr/>
                </a:tc>
                <a:tc>
                  <a:txBody>
                    <a:bodyPr/>
                    <a:lstStyle/>
                    <a:p>
                      <a:pPr algn="ctr"/>
                      <a:r>
                        <a:rPr lang="x-none" b="0" dirty="0">
                          <a:solidFill>
                            <a:schemeClr val="tx2">
                              <a:lumMod val="50000"/>
                            </a:schemeClr>
                          </a:solidFill>
                          <a:cs typeface="+mj-cs"/>
                        </a:rPr>
                        <a:t>5</a:t>
                      </a:r>
                    </a:p>
                  </a:txBody>
                  <a:tcPr/>
                </a:tc>
                <a:tc>
                  <a:txBody>
                    <a:bodyPr/>
                    <a:lstStyle/>
                    <a:p>
                      <a:pPr algn="ctr"/>
                      <a:r>
                        <a:rPr lang="x-none" b="0" dirty="0">
                          <a:solidFill>
                            <a:schemeClr val="tx2">
                              <a:lumMod val="50000"/>
                            </a:schemeClr>
                          </a:solidFill>
                          <a:cs typeface="+mj-cs"/>
                        </a:rPr>
                        <a:t>8</a:t>
                      </a:r>
                    </a:p>
                  </a:txBody>
                  <a:tcPr/>
                </a:tc>
                <a:extLst>
                  <a:ext uri="{0D108BD9-81ED-4DB2-BD59-A6C34878D82A}">
                    <a16:rowId xmlns:a16="http://schemas.microsoft.com/office/drawing/2014/main" val="132528411"/>
                  </a:ext>
                </a:extLst>
              </a:tr>
              <a:tr h="362516">
                <a:tc vMerge="1">
                  <a:txBody>
                    <a:bodyPr/>
                    <a:lstStyle/>
                    <a:p>
                      <a:pPr marL="0" algn="r" defTabSz="685800" rtl="1" eaLnBrk="1" latinLnBrk="0" hangingPunct="1"/>
                      <a:endParaRPr lang="x-none" dirty="0"/>
                    </a:p>
                  </a:txBody>
                  <a:tcPr/>
                </a:tc>
                <a:tc>
                  <a:txBody>
                    <a:bodyPr/>
                    <a:lstStyle/>
                    <a:p>
                      <a:pPr algn="ctr"/>
                      <a:r>
                        <a:rPr lang="x-none" b="0" dirty="0">
                          <a:solidFill>
                            <a:schemeClr val="tx2">
                              <a:lumMod val="50000"/>
                            </a:schemeClr>
                          </a:solidFill>
                          <a:cs typeface="+mj-cs"/>
                        </a:rPr>
                        <a:t>Material Quality </a:t>
                      </a:r>
                    </a:p>
                  </a:txBody>
                  <a:tcPr/>
                </a:tc>
                <a:tc>
                  <a:txBody>
                    <a:bodyPr/>
                    <a:lstStyle/>
                    <a:p>
                      <a:pPr algn="ctr"/>
                      <a:r>
                        <a:rPr lang="x-none" b="0" dirty="0">
                          <a:solidFill>
                            <a:schemeClr val="tx2">
                              <a:lumMod val="50000"/>
                            </a:schemeClr>
                          </a:solidFill>
                          <a:cs typeface="+mj-cs"/>
                        </a:rPr>
                        <a:t>H</a:t>
                      </a:r>
                    </a:p>
                  </a:txBody>
                  <a:tcPr/>
                </a:tc>
                <a:tc>
                  <a:txBody>
                    <a:bodyPr/>
                    <a:lstStyle/>
                    <a:p>
                      <a:pPr algn="ctr"/>
                      <a:r>
                        <a:rPr lang="x-none" dirty="0">
                          <a:solidFill>
                            <a:schemeClr val="tx2">
                              <a:lumMod val="50000"/>
                            </a:schemeClr>
                          </a:solidFill>
                        </a:rPr>
                        <a:t>L</a:t>
                      </a:r>
                    </a:p>
                  </a:txBody>
                  <a:tcPr/>
                </a:tc>
                <a:tc>
                  <a:txBody>
                    <a:bodyPr/>
                    <a:lstStyle/>
                    <a:p>
                      <a:pPr algn="ctr"/>
                      <a:r>
                        <a:rPr lang="x-none" dirty="0">
                          <a:solidFill>
                            <a:schemeClr val="tx2">
                              <a:lumMod val="50000"/>
                            </a:schemeClr>
                          </a:solidFill>
                        </a:rPr>
                        <a:t>H</a:t>
                      </a:r>
                    </a:p>
                  </a:txBody>
                  <a:tcPr/>
                </a:tc>
                <a:tc>
                  <a:txBody>
                    <a:bodyPr/>
                    <a:lstStyle/>
                    <a:p>
                      <a:pPr algn="ctr"/>
                      <a:r>
                        <a:rPr lang="x-none" dirty="0">
                          <a:solidFill>
                            <a:schemeClr val="tx2">
                              <a:lumMod val="50000"/>
                            </a:schemeClr>
                          </a:solidFill>
                        </a:rPr>
                        <a:t>L</a:t>
                      </a:r>
                    </a:p>
                  </a:txBody>
                  <a:tcPr/>
                </a:tc>
                <a:extLst>
                  <a:ext uri="{0D108BD9-81ED-4DB2-BD59-A6C34878D82A}">
                    <a16:rowId xmlns:a16="http://schemas.microsoft.com/office/drawing/2014/main" val="558375588"/>
                  </a:ext>
                </a:extLst>
              </a:tr>
              <a:tr h="293705">
                <a:tc vMerge="1">
                  <a:txBody>
                    <a:bodyPr/>
                    <a:lstStyle/>
                    <a:p>
                      <a:pPr marL="0" algn="r" defTabSz="685800" rtl="1" eaLnBrk="1" latinLnBrk="0" hangingPunct="1"/>
                      <a:endParaRPr lang="x-none" dirty="0"/>
                    </a:p>
                  </a:txBody>
                  <a:tcPr/>
                </a:tc>
                <a:tc>
                  <a:txBody>
                    <a:bodyPr/>
                    <a:lstStyle/>
                    <a:p>
                      <a:pPr algn="ctr"/>
                      <a:r>
                        <a:rPr lang="en-US" cap="none" dirty="0">
                          <a:solidFill>
                            <a:schemeClr val="tx2">
                              <a:lumMod val="50000"/>
                            </a:schemeClr>
                          </a:solidFill>
                        </a:rPr>
                        <a:t>Solar Cells </a:t>
                      </a:r>
                      <a:r>
                        <a:rPr lang="x-none" b="0" dirty="0">
                          <a:solidFill>
                            <a:schemeClr val="tx2">
                              <a:lumMod val="50000"/>
                            </a:schemeClr>
                          </a:solidFill>
                          <a:cs typeface="+mj-cs"/>
                        </a:rPr>
                        <a:t> </a:t>
                      </a:r>
                    </a:p>
                  </a:txBody>
                  <a:tcPr/>
                </a:tc>
                <a:tc>
                  <a:txBody>
                    <a:bodyPr/>
                    <a:lstStyle/>
                    <a:p>
                      <a:pPr marL="0" algn="ctr" defTabSz="685800" rtl="0" eaLnBrk="1" latinLnBrk="0" hangingPunct="1"/>
                      <a:r>
                        <a:rPr lang="x-none" b="0" dirty="0">
                          <a:solidFill>
                            <a:schemeClr val="tx2">
                              <a:lumMod val="50000"/>
                            </a:schemeClr>
                          </a:solidFill>
                          <a:cs typeface="+mj-cs"/>
                        </a:rPr>
                        <a:t>Y</a:t>
                      </a:r>
                    </a:p>
                  </a:txBody>
                  <a:tcPr/>
                </a:tc>
                <a:tc>
                  <a:txBody>
                    <a:bodyPr/>
                    <a:lstStyle/>
                    <a:p>
                      <a:pPr algn="ctr"/>
                      <a:r>
                        <a:rPr lang="x-none" dirty="0">
                          <a:solidFill>
                            <a:schemeClr val="tx2">
                              <a:lumMod val="50000"/>
                            </a:schemeClr>
                          </a:solidFill>
                        </a:rPr>
                        <a:t>N</a:t>
                      </a:r>
                    </a:p>
                  </a:txBody>
                  <a:tcPr/>
                </a:tc>
                <a:tc>
                  <a:txBody>
                    <a:bodyPr/>
                    <a:lstStyle/>
                    <a:p>
                      <a:pPr algn="ctr"/>
                      <a:r>
                        <a:rPr lang="x-none" dirty="0">
                          <a:solidFill>
                            <a:schemeClr val="tx2">
                              <a:lumMod val="50000"/>
                            </a:schemeClr>
                          </a:solidFill>
                        </a:rPr>
                        <a:t>Y</a:t>
                      </a:r>
                    </a:p>
                  </a:txBody>
                  <a:tcPr/>
                </a:tc>
                <a:tc>
                  <a:txBody>
                    <a:bodyPr/>
                    <a:lstStyle/>
                    <a:p>
                      <a:pPr algn="ctr"/>
                      <a:r>
                        <a:rPr lang="x-none" dirty="0">
                          <a:solidFill>
                            <a:schemeClr val="tx2">
                              <a:lumMod val="50000"/>
                            </a:schemeClr>
                          </a:solidFill>
                        </a:rPr>
                        <a:t>N</a:t>
                      </a:r>
                    </a:p>
                  </a:txBody>
                  <a:tcPr/>
                </a:tc>
                <a:extLst>
                  <a:ext uri="{0D108BD9-81ED-4DB2-BD59-A6C34878D82A}">
                    <a16:rowId xmlns:a16="http://schemas.microsoft.com/office/drawing/2014/main" val="477471173"/>
                  </a:ext>
                </a:extLst>
              </a:tr>
              <a:tr h="293705">
                <a:tc vMerge="1">
                  <a:txBody>
                    <a:bodyPr/>
                    <a:lstStyle/>
                    <a:p>
                      <a:pPr marL="0" algn="r" defTabSz="685800" rtl="1" eaLnBrk="1" latinLnBrk="0" hangingPunct="1"/>
                      <a:endParaRPr lang="x-none" dirty="0"/>
                    </a:p>
                  </a:txBody>
                  <a:tcPr/>
                </a:tc>
                <a:tc>
                  <a:txBody>
                    <a:bodyPr/>
                    <a:lstStyle/>
                    <a:p>
                      <a:pPr marL="0" algn="ctr" defTabSz="685800" rtl="0" eaLnBrk="1" latinLnBrk="0" hangingPunct="1"/>
                      <a:r>
                        <a:rPr lang="x-none" b="0" dirty="0">
                          <a:solidFill>
                            <a:schemeClr val="tx2">
                              <a:lumMod val="50000"/>
                            </a:schemeClr>
                          </a:solidFill>
                          <a:cs typeface="+mj-cs"/>
                        </a:rPr>
                        <a:t>Shape</a:t>
                      </a:r>
                    </a:p>
                  </a:txBody>
                  <a:tcPr/>
                </a:tc>
                <a:tc>
                  <a:txBody>
                    <a:bodyPr/>
                    <a:lstStyle/>
                    <a:p>
                      <a:pPr algn="ctr"/>
                      <a:r>
                        <a:rPr lang="x-none" b="0" dirty="0">
                          <a:solidFill>
                            <a:schemeClr val="tx2">
                              <a:lumMod val="50000"/>
                            </a:schemeClr>
                          </a:solidFill>
                          <a:cs typeface="+mj-cs"/>
                        </a:rPr>
                        <a:t>W</a:t>
                      </a:r>
                    </a:p>
                  </a:txBody>
                  <a:tcPr/>
                </a:tc>
                <a:tc>
                  <a:txBody>
                    <a:bodyPr/>
                    <a:lstStyle/>
                    <a:p>
                      <a:pPr algn="ctr"/>
                      <a:r>
                        <a:rPr lang="x-none" dirty="0">
                          <a:solidFill>
                            <a:schemeClr val="tx2">
                              <a:lumMod val="50000"/>
                            </a:schemeClr>
                          </a:solidFill>
                        </a:rPr>
                        <a:t>W</a:t>
                      </a:r>
                    </a:p>
                  </a:txBody>
                  <a:tcPr/>
                </a:tc>
                <a:tc>
                  <a:txBody>
                    <a:bodyPr/>
                    <a:lstStyle/>
                    <a:p>
                      <a:pPr algn="ctr"/>
                      <a:r>
                        <a:rPr lang="x-none" dirty="0">
                          <a:solidFill>
                            <a:schemeClr val="tx2">
                              <a:lumMod val="50000"/>
                            </a:schemeClr>
                          </a:solidFill>
                        </a:rPr>
                        <a:t>T</a:t>
                      </a:r>
                    </a:p>
                  </a:txBody>
                  <a:tcPr/>
                </a:tc>
                <a:tc>
                  <a:txBody>
                    <a:bodyPr/>
                    <a:lstStyle/>
                    <a:p>
                      <a:pPr algn="ctr"/>
                      <a:r>
                        <a:rPr lang="x-none" dirty="0">
                          <a:solidFill>
                            <a:schemeClr val="tx2">
                              <a:lumMod val="50000"/>
                            </a:schemeClr>
                          </a:solidFill>
                        </a:rPr>
                        <a:t>T</a:t>
                      </a:r>
                    </a:p>
                  </a:txBody>
                  <a:tcPr/>
                </a:tc>
                <a:extLst>
                  <a:ext uri="{0D108BD9-81ED-4DB2-BD59-A6C34878D82A}">
                    <a16:rowId xmlns:a16="http://schemas.microsoft.com/office/drawing/2014/main" val="3164620827"/>
                  </a:ext>
                </a:extLst>
              </a:tr>
              <a:tr h="293705">
                <a:tc vMerge="1">
                  <a:txBody>
                    <a:bodyPr/>
                    <a:lstStyle/>
                    <a:p>
                      <a:endParaRPr lang="x-none"/>
                    </a:p>
                  </a:txBody>
                  <a:tcPr/>
                </a:tc>
                <a:tc>
                  <a:txBody>
                    <a:bodyPr/>
                    <a:lstStyle/>
                    <a:p>
                      <a:pPr marL="0" algn="ctr" defTabSz="685800" rtl="0" eaLnBrk="1" latinLnBrk="0" hangingPunct="1"/>
                      <a:endParaRPr lang="x-none" b="0" dirty="0">
                        <a:solidFill>
                          <a:schemeClr val="tx2">
                            <a:lumMod val="50000"/>
                          </a:schemeClr>
                        </a:solidFill>
                        <a:cs typeface="+mj-cs"/>
                      </a:endParaRPr>
                    </a:p>
                  </a:txBody>
                  <a:tcPr/>
                </a:tc>
                <a:tc>
                  <a:txBody>
                    <a:bodyPr/>
                    <a:lstStyle/>
                    <a:p>
                      <a:pPr marL="0" algn="ctr" defTabSz="685800" rtl="0" eaLnBrk="1" latinLnBrk="0" hangingPunct="1"/>
                      <a:endParaRPr lang="x-none" b="0" dirty="0">
                        <a:solidFill>
                          <a:schemeClr val="tx2">
                            <a:lumMod val="50000"/>
                          </a:schemeClr>
                        </a:solidFill>
                        <a:cs typeface="+mj-cs"/>
                      </a:endParaRPr>
                    </a:p>
                  </a:txBody>
                  <a:tcPr/>
                </a:tc>
                <a:tc>
                  <a:txBody>
                    <a:bodyPr/>
                    <a:lstStyle/>
                    <a:p>
                      <a:pPr marL="0" algn="ctr" defTabSz="685800" rtl="0" eaLnBrk="1" latinLnBrk="0" hangingPunct="1"/>
                      <a:endParaRPr lang="x-none" dirty="0">
                        <a:solidFill>
                          <a:schemeClr val="tx2">
                            <a:lumMod val="50000"/>
                          </a:schemeClr>
                        </a:solidFill>
                      </a:endParaRPr>
                    </a:p>
                  </a:txBody>
                  <a:tcPr/>
                </a:tc>
                <a:tc>
                  <a:txBody>
                    <a:bodyPr/>
                    <a:lstStyle/>
                    <a:p>
                      <a:pPr marL="0" algn="ctr" defTabSz="685800" rtl="0" eaLnBrk="1" latinLnBrk="0" hangingPunct="1"/>
                      <a:endParaRPr lang="x-none" dirty="0">
                        <a:solidFill>
                          <a:schemeClr val="tx2">
                            <a:lumMod val="50000"/>
                          </a:schemeClr>
                        </a:solidFill>
                      </a:endParaRPr>
                    </a:p>
                  </a:txBody>
                  <a:tcPr/>
                </a:tc>
                <a:tc>
                  <a:txBody>
                    <a:bodyPr/>
                    <a:lstStyle/>
                    <a:p>
                      <a:pPr marL="0" algn="ctr" defTabSz="685800" rtl="0" eaLnBrk="1" latinLnBrk="0" hangingPunct="1"/>
                      <a:endParaRPr lang="x-none" dirty="0">
                        <a:solidFill>
                          <a:schemeClr val="tx2">
                            <a:lumMod val="50000"/>
                          </a:schemeClr>
                        </a:solidFill>
                      </a:endParaRPr>
                    </a:p>
                  </a:txBody>
                  <a:tcPr/>
                </a:tc>
                <a:extLst>
                  <a:ext uri="{0D108BD9-81ED-4DB2-BD59-A6C34878D82A}">
                    <a16:rowId xmlns:a16="http://schemas.microsoft.com/office/drawing/2014/main" val="3964702388"/>
                  </a:ext>
                </a:extLst>
              </a:tr>
              <a:tr h="293705">
                <a:tc vMerge="1">
                  <a:txBody>
                    <a:bodyPr/>
                    <a:lstStyle/>
                    <a:p>
                      <a:endParaRPr lang="x-none"/>
                    </a:p>
                  </a:txBody>
                  <a:tcPr/>
                </a:tc>
                <a:tc>
                  <a:txBody>
                    <a:bodyPr/>
                    <a:lstStyle/>
                    <a:p>
                      <a:pPr marL="0" algn="ctr" defTabSz="685800" rtl="0" eaLnBrk="1" latinLnBrk="0" hangingPunct="1"/>
                      <a:r>
                        <a:rPr lang="en-US" b="0" dirty="0">
                          <a:solidFill>
                            <a:schemeClr val="tx2">
                              <a:lumMod val="50000"/>
                            </a:schemeClr>
                          </a:solidFill>
                          <a:cs typeface="+mj-cs"/>
                        </a:rPr>
                        <a:t>H</a:t>
                      </a:r>
                      <a:r>
                        <a:rPr lang="x-none" b="0" dirty="0">
                          <a:solidFill>
                            <a:schemeClr val="tx2">
                              <a:lumMod val="50000"/>
                            </a:schemeClr>
                          </a:solidFill>
                          <a:cs typeface="+mj-cs"/>
                        </a:rPr>
                        <a:t>igh Price</a:t>
                      </a:r>
                    </a:p>
                  </a:txBody>
                  <a:tcPr/>
                </a:tc>
                <a:tc>
                  <a:txBody>
                    <a:bodyPr/>
                    <a:lstStyle/>
                    <a:p>
                      <a:pPr marL="0" algn="ctr" defTabSz="685800" rtl="0" eaLnBrk="1" latinLnBrk="0" hangingPunct="1"/>
                      <a:r>
                        <a:rPr lang="x-none" b="0" dirty="0">
                          <a:solidFill>
                            <a:schemeClr val="tx2">
                              <a:lumMod val="50000"/>
                            </a:schemeClr>
                          </a:solidFill>
                          <a:cs typeface="+mj-cs"/>
                        </a:rPr>
                        <a:t>X</a:t>
                      </a:r>
                    </a:p>
                  </a:txBody>
                  <a:tcPr/>
                </a:tc>
                <a:tc>
                  <a:txBody>
                    <a:bodyPr/>
                    <a:lstStyle/>
                    <a:p>
                      <a:pPr algn="ctr"/>
                      <a:endParaRPr lang="x-none" dirty="0">
                        <a:solidFill>
                          <a:schemeClr val="tx2">
                            <a:lumMod val="50000"/>
                          </a:schemeClr>
                        </a:solidFill>
                      </a:endParaRPr>
                    </a:p>
                  </a:txBody>
                  <a:tcPr/>
                </a:tc>
                <a:tc>
                  <a:txBody>
                    <a:bodyPr/>
                    <a:lstStyle/>
                    <a:p>
                      <a:pPr algn="ctr"/>
                      <a:r>
                        <a:rPr lang="x-none" dirty="0">
                          <a:solidFill>
                            <a:schemeClr val="tx2">
                              <a:lumMod val="50000"/>
                            </a:schemeClr>
                          </a:solidFill>
                        </a:rPr>
                        <a:t>X</a:t>
                      </a:r>
                    </a:p>
                  </a:txBody>
                  <a:tcPr/>
                </a:tc>
                <a:tc>
                  <a:txBody>
                    <a:bodyPr/>
                    <a:lstStyle/>
                    <a:p>
                      <a:pPr algn="ctr"/>
                      <a:endParaRPr lang="x-none" dirty="0">
                        <a:solidFill>
                          <a:schemeClr val="tx2">
                            <a:lumMod val="50000"/>
                          </a:schemeClr>
                        </a:solidFill>
                      </a:endParaRPr>
                    </a:p>
                  </a:txBody>
                  <a:tcPr/>
                </a:tc>
                <a:extLst>
                  <a:ext uri="{0D108BD9-81ED-4DB2-BD59-A6C34878D82A}">
                    <a16:rowId xmlns:a16="http://schemas.microsoft.com/office/drawing/2014/main" val="3379174642"/>
                  </a:ext>
                </a:extLst>
              </a:tr>
              <a:tr h="811719">
                <a:tc vMerge="1">
                  <a:txBody>
                    <a:bodyPr/>
                    <a:lstStyle/>
                    <a:p>
                      <a:pPr marL="0" algn="r" defTabSz="685800" rtl="1" eaLnBrk="1" latinLnBrk="0" hangingPunct="1"/>
                      <a:endParaRPr lang="x-none" dirty="0"/>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x-none" sz="1350" b="0" kern="1200" dirty="0">
                          <a:solidFill>
                            <a:schemeClr val="tx2">
                              <a:lumMod val="50000"/>
                            </a:schemeClr>
                          </a:solidFill>
                          <a:latin typeface="+mn-lt"/>
                          <a:ea typeface="+mn-ea"/>
                          <a:cs typeface="+mn-cs"/>
                        </a:rPr>
                        <a:t>Increase the duration of press converge</a:t>
                      </a:r>
                    </a:p>
                  </a:txBody>
                  <a:tcPr/>
                </a:tc>
                <a:tc>
                  <a:txBody>
                    <a:bodyPr/>
                    <a:lstStyle/>
                    <a:p>
                      <a:pPr algn="ctr"/>
                      <a:r>
                        <a:rPr lang="x-none" b="0" dirty="0">
                          <a:solidFill>
                            <a:schemeClr val="tx2">
                              <a:lumMod val="50000"/>
                            </a:schemeClr>
                          </a:solidFill>
                          <a:cs typeface="+mj-cs"/>
                        </a:rPr>
                        <a:t>X</a:t>
                      </a:r>
                    </a:p>
                  </a:txBody>
                  <a:tcPr/>
                </a:tc>
                <a:tc>
                  <a:txBody>
                    <a:bodyPr/>
                    <a:lstStyle/>
                    <a:p>
                      <a:pPr algn="ctr"/>
                      <a:endParaRPr lang="x-none" dirty="0">
                        <a:solidFill>
                          <a:schemeClr val="tx2">
                            <a:lumMod val="50000"/>
                          </a:schemeClr>
                        </a:solidFill>
                      </a:endParaRPr>
                    </a:p>
                  </a:txBody>
                  <a:tcPr/>
                </a:tc>
                <a:tc>
                  <a:txBody>
                    <a:bodyPr/>
                    <a:lstStyle/>
                    <a:p>
                      <a:pPr algn="ctr"/>
                      <a:r>
                        <a:rPr lang="x-none" dirty="0">
                          <a:solidFill>
                            <a:schemeClr val="tx2">
                              <a:lumMod val="50000"/>
                            </a:schemeClr>
                          </a:solidFill>
                        </a:rPr>
                        <a:t>X</a:t>
                      </a:r>
                    </a:p>
                  </a:txBody>
                  <a:tcPr/>
                </a:tc>
                <a:tc>
                  <a:txBody>
                    <a:bodyPr/>
                    <a:lstStyle/>
                    <a:p>
                      <a:pPr algn="ctr"/>
                      <a:endParaRPr lang="x-none" dirty="0">
                        <a:solidFill>
                          <a:schemeClr val="tx2">
                            <a:lumMod val="50000"/>
                          </a:schemeClr>
                        </a:solidFill>
                      </a:endParaRPr>
                    </a:p>
                  </a:txBody>
                  <a:tcPr/>
                </a:tc>
                <a:extLst>
                  <a:ext uri="{0D108BD9-81ED-4DB2-BD59-A6C34878D82A}">
                    <a16:rowId xmlns:a16="http://schemas.microsoft.com/office/drawing/2014/main" val="393466050"/>
                  </a:ext>
                </a:extLst>
              </a:tr>
              <a:tr h="362516">
                <a:tc>
                  <a:txBody>
                    <a:bodyPr/>
                    <a:lstStyle/>
                    <a:p>
                      <a:pPr marL="0" algn="ctr" defTabSz="685800" rtl="1" eaLnBrk="1" latinLnBrk="0" hangingPunct="1"/>
                      <a:endParaRPr lang="x-none" sz="1600" b="0" dirty="0">
                        <a:solidFill>
                          <a:schemeClr val="tx2">
                            <a:lumMod val="50000"/>
                          </a:schemeClr>
                        </a:solidFill>
                        <a:cs typeface="+mj-cs"/>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x-none" sz="1350" b="0" kern="1200" dirty="0">
                          <a:solidFill>
                            <a:schemeClr val="tx2">
                              <a:lumMod val="50000"/>
                            </a:schemeClr>
                          </a:solidFill>
                          <a:latin typeface="+mn-lt"/>
                          <a:ea typeface="+mn-ea"/>
                          <a:cs typeface="+mn-cs"/>
                        </a:rPr>
                        <a:t>Battery Warranty</a:t>
                      </a:r>
                    </a:p>
                  </a:txBody>
                  <a:tcPr/>
                </a:tc>
                <a:tc>
                  <a:txBody>
                    <a:bodyPr/>
                    <a:lstStyle/>
                    <a:p>
                      <a:pPr algn="ctr"/>
                      <a:endParaRPr lang="x-none" b="0" dirty="0">
                        <a:solidFill>
                          <a:schemeClr val="tx2">
                            <a:lumMod val="50000"/>
                          </a:schemeClr>
                        </a:solidFill>
                        <a:cs typeface="+mj-cs"/>
                      </a:endParaRPr>
                    </a:p>
                  </a:txBody>
                  <a:tcPr/>
                </a:tc>
                <a:tc>
                  <a:txBody>
                    <a:bodyPr/>
                    <a:lstStyle/>
                    <a:p>
                      <a:pPr algn="ctr"/>
                      <a:r>
                        <a:rPr lang="x-none" dirty="0">
                          <a:solidFill>
                            <a:schemeClr val="tx2">
                              <a:lumMod val="50000"/>
                            </a:schemeClr>
                          </a:solidFill>
                        </a:rPr>
                        <a:t>X</a:t>
                      </a:r>
                    </a:p>
                  </a:txBody>
                  <a:tcPr/>
                </a:tc>
                <a:tc>
                  <a:txBody>
                    <a:bodyPr/>
                    <a:lstStyle/>
                    <a:p>
                      <a:pPr algn="ctr"/>
                      <a:endParaRPr lang="x-none" dirty="0">
                        <a:solidFill>
                          <a:schemeClr val="tx2">
                            <a:lumMod val="50000"/>
                          </a:schemeClr>
                        </a:solidFill>
                      </a:endParaRPr>
                    </a:p>
                  </a:txBody>
                  <a:tcPr/>
                </a:tc>
                <a:tc>
                  <a:txBody>
                    <a:bodyPr/>
                    <a:lstStyle/>
                    <a:p>
                      <a:pPr algn="ctr"/>
                      <a:r>
                        <a:rPr lang="x-none" dirty="0">
                          <a:solidFill>
                            <a:schemeClr val="tx2">
                              <a:lumMod val="50000"/>
                            </a:schemeClr>
                          </a:solidFill>
                        </a:rPr>
                        <a:t>X</a:t>
                      </a:r>
                    </a:p>
                  </a:txBody>
                  <a:tcPr/>
                </a:tc>
                <a:extLst>
                  <a:ext uri="{0D108BD9-81ED-4DB2-BD59-A6C34878D82A}">
                    <a16:rowId xmlns:a16="http://schemas.microsoft.com/office/drawing/2014/main" val="2740386407"/>
                  </a:ext>
                </a:extLst>
              </a:tr>
            </a:tbl>
          </a:graphicData>
        </a:graphic>
      </p:graphicFrame>
    </p:spTree>
    <p:extLst>
      <p:ext uri="{BB962C8B-B14F-4D97-AF65-F5344CB8AC3E}">
        <p14:creationId xmlns:p14="http://schemas.microsoft.com/office/powerpoint/2010/main" val="22970236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653B90-DDE3-E853-38C5-DE11BADCAD53}"/>
              </a:ext>
            </a:extLst>
          </p:cNvPr>
          <p:cNvSpPr>
            <a:spLocks noGrp="1"/>
          </p:cNvSpPr>
          <p:nvPr>
            <p:ph type="ctrTitle"/>
          </p:nvPr>
        </p:nvSpPr>
        <p:spPr>
          <a:xfrm>
            <a:off x="854529" y="78084"/>
            <a:ext cx="7434942" cy="422700"/>
          </a:xfrm>
        </p:spPr>
        <p:txBody>
          <a:bodyPr/>
          <a:lstStyle/>
          <a:p>
            <a:r>
              <a:rPr lang="en-US" sz="2400" dirty="0">
                <a:latin typeface="Times New Roman" panose="02020603050405020304" pitchFamily="18" charset="0"/>
                <a:cs typeface="Times New Roman" panose="02020603050405020304" pitchFamily="18" charset="0"/>
              </a:rPr>
              <a:t>  Entity relational diagram (ERD):</a:t>
            </a:r>
            <a:endParaRPr lang="en-JO" sz="24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1195D608-65CE-57BA-7017-F08C7E534EF1}"/>
              </a:ext>
            </a:extLst>
          </p:cNvPr>
          <p:cNvPicPr>
            <a:picLocks noChangeAspect="1"/>
          </p:cNvPicPr>
          <p:nvPr/>
        </p:nvPicPr>
        <p:blipFill>
          <a:blip r:embed="rId2"/>
          <a:stretch>
            <a:fillRect/>
          </a:stretch>
        </p:blipFill>
        <p:spPr>
          <a:xfrm>
            <a:off x="936825" y="644577"/>
            <a:ext cx="7434941" cy="4420839"/>
          </a:xfrm>
          <a:prstGeom prst="rect">
            <a:avLst/>
          </a:prstGeom>
        </p:spPr>
      </p:pic>
      <p:sp>
        <p:nvSpPr>
          <p:cNvPr id="2" name="Rectangle 1">
            <a:extLst>
              <a:ext uri="{FF2B5EF4-FFF2-40B4-BE49-F238E27FC236}">
                <a16:creationId xmlns:a16="http://schemas.microsoft.com/office/drawing/2014/main" id="{5C2129C2-61C8-CB3C-D631-5D2BFF3FA3D8}"/>
              </a:ext>
            </a:extLst>
          </p:cNvPr>
          <p:cNvSpPr/>
          <p:nvPr/>
        </p:nvSpPr>
        <p:spPr>
          <a:xfrm>
            <a:off x="7836408" y="758952"/>
            <a:ext cx="905256" cy="97840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JO"/>
          </a:p>
        </p:txBody>
      </p:sp>
    </p:spTree>
    <p:extLst>
      <p:ext uri="{BB962C8B-B14F-4D97-AF65-F5344CB8AC3E}">
        <p14:creationId xmlns:p14="http://schemas.microsoft.com/office/powerpoint/2010/main" val="21800259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AEDB5C-8A14-253E-0E99-915B53FCDDEC}"/>
              </a:ext>
            </a:extLst>
          </p:cNvPr>
          <p:cNvSpPr>
            <a:spLocks noGrp="1"/>
          </p:cNvSpPr>
          <p:nvPr>
            <p:ph type="ctrTitle"/>
          </p:nvPr>
        </p:nvSpPr>
        <p:spPr>
          <a:xfrm>
            <a:off x="224624" y="1844305"/>
            <a:ext cx="7297310" cy="422700"/>
          </a:xfrm>
        </p:spPr>
        <p:txBody>
          <a:bodyPr/>
          <a:lstStyle/>
          <a:p>
            <a:r>
              <a:rPr lang="en-JO" cap="none" dirty="0"/>
              <a:t>Type of testing </a:t>
            </a:r>
            <a:br>
              <a:rPr lang="en-JO" cap="none" dirty="0"/>
            </a:br>
            <a:br>
              <a:rPr lang="en-JO" cap="none" dirty="0"/>
            </a:br>
            <a:r>
              <a:rPr lang="en-JO" cap="none" dirty="0"/>
              <a:t>                             we use the white box </a:t>
            </a:r>
          </a:p>
        </p:txBody>
      </p:sp>
    </p:spTree>
    <p:extLst>
      <p:ext uri="{BB962C8B-B14F-4D97-AF65-F5344CB8AC3E}">
        <p14:creationId xmlns:p14="http://schemas.microsoft.com/office/powerpoint/2010/main" val="37596723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2">
            <a:extLst>
              <a:ext uri="{FF2B5EF4-FFF2-40B4-BE49-F238E27FC236}">
                <a16:creationId xmlns:a16="http://schemas.microsoft.com/office/drawing/2014/main" id="{6B70C708-06DC-9004-8827-C00BEA435239}"/>
              </a:ext>
            </a:extLst>
          </p:cNvPr>
          <p:cNvGraphicFramePr>
            <a:graphicFrameLocks noGrp="1"/>
          </p:cNvGraphicFramePr>
          <p:nvPr>
            <p:extLst>
              <p:ext uri="{D42A27DB-BD31-4B8C-83A1-F6EECF244321}">
                <p14:modId xmlns:p14="http://schemas.microsoft.com/office/powerpoint/2010/main" val="834916444"/>
              </p:ext>
            </p:extLst>
          </p:nvPr>
        </p:nvGraphicFramePr>
        <p:xfrm>
          <a:off x="508884" y="208897"/>
          <a:ext cx="7967209" cy="4982730"/>
        </p:xfrm>
        <a:graphic>
          <a:graphicData uri="http://schemas.openxmlformats.org/drawingml/2006/table">
            <a:tbl>
              <a:tblPr/>
              <a:tblGrid>
                <a:gridCol w="1159052">
                  <a:extLst>
                    <a:ext uri="{9D8B030D-6E8A-4147-A177-3AD203B41FA5}">
                      <a16:colId xmlns:a16="http://schemas.microsoft.com/office/drawing/2014/main" val="3432885463"/>
                    </a:ext>
                  </a:extLst>
                </a:gridCol>
                <a:gridCol w="1155478">
                  <a:extLst>
                    <a:ext uri="{9D8B030D-6E8A-4147-A177-3AD203B41FA5}">
                      <a16:colId xmlns:a16="http://schemas.microsoft.com/office/drawing/2014/main" val="2937314282"/>
                    </a:ext>
                  </a:extLst>
                </a:gridCol>
                <a:gridCol w="445379">
                  <a:extLst>
                    <a:ext uri="{9D8B030D-6E8A-4147-A177-3AD203B41FA5}">
                      <a16:colId xmlns:a16="http://schemas.microsoft.com/office/drawing/2014/main" val="3213582782"/>
                    </a:ext>
                  </a:extLst>
                </a:gridCol>
                <a:gridCol w="1348646">
                  <a:extLst>
                    <a:ext uri="{9D8B030D-6E8A-4147-A177-3AD203B41FA5}">
                      <a16:colId xmlns:a16="http://schemas.microsoft.com/office/drawing/2014/main" val="799140492"/>
                    </a:ext>
                  </a:extLst>
                </a:gridCol>
                <a:gridCol w="536599">
                  <a:extLst>
                    <a:ext uri="{9D8B030D-6E8A-4147-A177-3AD203B41FA5}">
                      <a16:colId xmlns:a16="http://schemas.microsoft.com/office/drawing/2014/main" val="2280905544"/>
                    </a:ext>
                  </a:extLst>
                </a:gridCol>
                <a:gridCol w="1139375">
                  <a:extLst>
                    <a:ext uri="{9D8B030D-6E8A-4147-A177-3AD203B41FA5}">
                      <a16:colId xmlns:a16="http://schemas.microsoft.com/office/drawing/2014/main" val="1499074629"/>
                    </a:ext>
                  </a:extLst>
                </a:gridCol>
                <a:gridCol w="500822">
                  <a:extLst>
                    <a:ext uri="{9D8B030D-6E8A-4147-A177-3AD203B41FA5}">
                      <a16:colId xmlns:a16="http://schemas.microsoft.com/office/drawing/2014/main" val="98720301"/>
                    </a:ext>
                  </a:extLst>
                </a:gridCol>
                <a:gridCol w="1129161">
                  <a:extLst>
                    <a:ext uri="{9D8B030D-6E8A-4147-A177-3AD203B41FA5}">
                      <a16:colId xmlns:a16="http://schemas.microsoft.com/office/drawing/2014/main" val="3559929376"/>
                    </a:ext>
                  </a:extLst>
                </a:gridCol>
                <a:gridCol w="552697">
                  <a:extLst>
                    <a:ext uri="{9D8B030D-6E8A-4147-A177-3AD203B41FA5}">
                      <a16:colId xmlns:a16="http://schemas.microsoft.com/office/drawing/2014/main" val="375900739"/>
                    </a:ext>
                  </a:extLst>
                </a:gridCol>
              </a:tblGrid>
              <a:tr h="246310">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Condition</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ts val="1375"/>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Valid partitions</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19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1913"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Tag</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Invalid partitions</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Tag</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ts val="1375"/>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Valid boundaries</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Tag</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ts val="1375"/>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invalid boundaries</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19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1913"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Tag</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42158204"/>
                  </a:ext>
                </a:extLst>
              </a:tr>
              <a:tr h="457452">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Username</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2-15 charters </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19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1913"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V1</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&gt;64</a:t>
                      </a:r>
                    </a:p>
                    <a:p>
                      <a:pPr marL="6350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Invalid varchars</a:t>
                      </a:r>
                    </a:p>
                    <a:p>
                      <a:pPr marL="63500" marR="0" lvl="0" indent="0" algn="l" defTabSz="914400" rtl="0" eaLnBrk="1" fontAlgn="base" latinLnBrk="0" hangingPunct="1">
                        <a:lnSpc>
                          <a:spcPct val="100000"/>
                        </a:lnSpc>
                        <a:spcBef>
                          <a:spcPts val="125"/>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Null</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just" defTabSz="914400" rtl="0" eaLnBrk="1" fontAlgn="base" latinLnBrk="0" hangingPunct="1">
                        <a:lnSpc>
                          <a:spcPct val="11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T1 </a:t>
                      </a:r>
                    </a:p>
                    <a:p>
                      <a:pPr marL="63500" marR="0" lvl="0" indent="0" algn="just" defTabSz="914400" rtl="0" eaLnBrk="1" fontAlgn="base" latinLnBrk="0" hangingPunct="1">
                        <a:lnSpc>
                          <a:spcPct val="11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T2</a:t>
                      </a:r>
                    </a:p>
                    <a:p>
                      <a:pPr marL="63500" marR="0" lvl="0" indent="0" algn="just" defTabSz="914400" rtl="0" eaLnBrk="1" fontAlgn="base" latinLnBrk="0" hangingPunct="1">
                        <a:lnSpc>
                          <a:spcPct val="11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T3</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 varchars</a:t>
                      </a:r>
                    </a:p>
                    <a:p>
                      <a:pPr marL="63500" marR="0" lvl="0" indent="0" algn="l" defTabSz="914400" rtl="0" eaLnBrk="1" fontAlgn="base" latinLnBrk="0" hangingPunct="1">
                        <a:lnSpc>
                          <a:spcPct val="100000"/>
                        </a:lnSpc>
                        <a:spcBef>
                          <a:spcPts val="125"/>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64 varchars</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9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A1</a:t>
                      </a:r>
                    </a:p>
                    <a:p>
                      <a:pPr marL="63500" marR="0" lvl="0" indent="0" algn="l" defTabSz="914400" rtl="0" eaLnBrk="1" fontAlgn="base" latinLnBrk="0" hangingPunct="1">
                        <a:lnSpc>
                          <a:spcPct val="109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A2</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 varchar</a:t>
                      </a:r>
                    </a:p>
                    <a:p>
                      <a:pPr marL="63500" marR="0" lvl="0" indent="0" algn="l" defTabSz="914400" rtl="0" eaLnBrk="1" fontAlgn="base" latinLnBrk="0" hangingPunct="1">
                        <a:lnSpc>
                          <a:spcPct val="100000"/>
                        </a:lnSpc>
                        <a:spcBef>
                          <a:spcPts val="125"/>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65 varchars</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19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1913" marR="0" lvl="0" indent="0" algn="l" defTabSz="914400" rtl="0" eaLnBrk="1" fontAlgn="base" latinLnBrk="0" hangingPunct="1">
                        <a:lnSpc>
                          <a:spcPct val="109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B1 </a:t>
                      </a:r>
                    </a:p>
                    <a:p>
                      <a:pPr marL="61913" marR="0" lvl="0" indent="0" algn="l" defTabSz="914400" rtl="0" eaLnBrk="1" fontAlgn="base" latinLnBrk="0" hangingPunct="1">
                        <a:lnSpc>
                          <a:spcPct val="109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B2</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09981213"/>
                  </a:ext>
                </a:extLst>
              </a:tr>
              <a:tr h="457452">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Full name</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4-64 varchars</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19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1913"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V2</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&gt;64</a:t>
                      </a:r>
                    </a:p>
                    <a:p>
                      <a:pPr marL="6350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Invalid varchars</a:t>
                      </a:r>
                    </a:p>
                    <a:p>
                      <a:pPr marL="63500" marR="0" lvl="0" indent="0" algn="l" defTabSz="914400" rtl="0" eaLnBrk="1" fontAlgn="base" latinLnBrk="0" hangingPunct="1">
                        <a:lnSpc>
                          <a:spcPct val="100000"/>
                        </a:lnSpc>
                        <a:spcBef>
                          <a:spcPts val="15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Null</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just" defTabSz="914400" rtl="0" eaLnBrk="1" fontAlgn="base" latinLnBrk="0" hangingPunct="1">
                        <a:lnSpc>
                          <a:spcPct val="11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T4</a:t>
                      </a:r>
                    </a:p>
                    <a:p>
                      <a:pPr marL="63500" marR="0" lvl="0" indent="0" algn="just" defTabSz="914400" rtl="0" eaLnBrk="1" fontAlgn="base" latinLnBrk="0" hangingPunct="1">
                        <a:lnSpc>
                          <a:spcPct val="11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T5 </a:t>
                      </a:r>
                    </a:p>
                    <a:p>
                      <a:pPr marL="63500" marR="0" lvl="0" indent="0" algn="just" defTabSz="914400" rtl="0" eaLnBrk="1" fontAlgn="base" latinLnBrk="0" hangingPunct="1">
                        <a:lnSpc>
                          <a:spcPct val="11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T6</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4 varchars</a:t>
                      </a:r>
                    </a:p>
                    <a:p>
                      <a:pPr marL="63500" marR="0" lvl="0" indent="0" algn="l" defTabSz="914400" rtl="0" eaLnBrk="1" fontAlgn="base" latinLnBrk="0" hangingPunct="1">
                        <a:lnSpc>
                          <a:spcPct val="100000"/>
                        </a:lnSpc>
                        <a:spcBef>
                          <a:spcPts val="15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64 varchars</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1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A3 </a:t>
                      </a:r>
                    </a:p>
                    <a:p>
                      <a:pPr marL="63500" marR="0" lvl="0" indent="0" algn="l" defTabSz="914400" rtl="0" eaLnBrk="1" fontAlgn="base" latinLnBrk="0" hangingPunct="1">
                        <a:lnSpc>
                          <a:spcPct val="11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A4</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 varchar</a:t>
                      </a:r>
                    </a:p>
                    <a:p>
                      <a:pPr marL="63500" marR="0" lvl="0" indent="0" algn="l" defTabSz="914400" rtl="0" eaLnBrk="1" fontAlgn="base" latinLnBrk="0" hangingPunct="1">
                        <a:lnSpc>
                          <a:spcPct val="100000"/>
                        </a:lnSpc>
                        <a:spcBef>
                          <a:spcPts val="15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65 varchars</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19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1913" marR="0" lvl="0" indent="0" algn="l" defTabSz="914400" rtl="0" eaLnBrk="1" fontAlgn="base" latinLnBrk="0" hangingPunct="1">
                        <a:lnSpc>
                          <a:spcPct val="11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B3 </a:t>
                      </a:r>
                    </a:p>
                    <a:p>
                      <a:pPr marL="61913" marR="0" lvl="0" indent="0" algn="l" defTabSz="914400" rtl="0" eaLnBrk="1" fontAlgn="base" latinLnBrk="0" hangingPunct="1">
                        <a:lnSpc>
                          <a:spcPct val="11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B4</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40010019"/>
                  </a:ext>
                </a:extLst>
              </a:tr>
              <a:tr h="753361">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email</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2-64 varchars</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19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1913"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V3</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Not found “@” and ’’.’’</a:t>
                      </a:r>
                    </a:p>
                    <a:p>
                      <a:pPr marL="63500" marR="0" lvl="0" indent="0" algn="l" defTabSz="914400" rtl="0" eaLnBrk="1" fontAlgn="base" latinLnBrk="0" hangingPunct="1">
                        <a:lnSpc>
                          <a:spcPct val="100000"/>
                        </a:lnSpc>
                        <a:spcBef>
                          <a:spcPts val="125"/>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&gt;64</a:t>
                      </a:r>
                    </a:p>
                    <a:p>
                      <a:pPr marL="63500" marR="0" lvl="0" indent="0" algn="l" defTabSz="914400" rtl="0" eaLnBrk="1" fontAlgn="base" latinLnBrk="0" hangingPunct="1">
                        <a:lnSpc>
                          <a:spcPct val="100000"/>
                        </a:lnSpc>
                        <a:spcBef>
                          <a:spcPts val="125"/>
                        </a:spcBef>
                        <a:spcAft>
                          <a:spcPct val="0"/>
                        </a:spcAft>
                        <a:buClrTx/>
                        <a:buSzTx/>
                        <a:buFontTx/>
                        <a:buNone/>
                        <a:tabLst/>
                        <a:defRPr/>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Invalid varchars</a:t>
                      </a:r>
                    </a:p>
                    <a:p>
                      <a:pPr marL="63500" marR="0" lvl="0" indent="0" algn="l" defTabSz="914400" rtl="0" eaLnBrk="1" fontAlgn="base" latinLnBrk="0" hangingPunct="1">
                        <a:lnSpc>
                          <a:spcPct val="100000"/>
                        </a:lnSpc>
                        <a:spcBef>
                          <a:spcPts val="15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Null</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just" defTabSz="914400" rtl="0" eaLnBrk="1" fontAlgn="base" latinLnBrk="0" hangingPunct="1">
                        <a:lnSpc>
                          <a:spcPct val="11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T7 </a:t>
                      </a:r>
                    </a:p>
                    <a:p>
                      <a:pPr marL="63500" marR="0" lvl="0" indent="0" algn="just" defTabSz="914400" rtl="0" eaLnBrk="1" fontAlgn="base" latinLnBrk="0" hangingPunct="1">
                        <a:lnSpc>
                          <a:spcPct val="11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T8 </a:t>
                      </a:r>
                    </a:p>
                    <a:p>
                      <a:pPr marL="63500" marR="0" lvl="0" indent="0" algn="just" defTabSz="914400" rtl="0" eaLnBrk="1" fontAlgn="base" latinLnBrk="0" hangingPunct="1">
                        <a:lnSpc>
                          <a:spcPct val="11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T9 </a:t>
                      </a:r>
                    </a:p>
                    <a:p>
                      <a:pPr marL="63500" marR="0" lvl="0" indent="0" algn="just" defTabSz="914400" rtl="0" eaLnBrk="1" fontAlgn="base" latinLnBrk="0" hangingPunct="1">
                        <a:lnSpc>
                          <a:spcPct val="11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T10</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 varchars</a:t>
                      </a:r>
                    </a:p>
                    <a:p>
                      <a:pPr marL="63500" marR="0" lvl="0" indent="0" algn="l" defTabSz="914400" rtl="0" eaLnBrk="1" fontAlgn="base" latinLnBrk="0" hangingPunct="1">
                        <a:lnSpc>
                          <a:spcPct val="100000"/>
                        </a:lnSpc>
                        <a:spcBef>
                          <a:spcPts val="125"/>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64 varchars</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9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A5</a:t>
                      </a:r>
                    </a:p>
                    <a:p>
                      <a:pPr marL="63500" marR="0" lvl="0" indent="0" algn="l" defTabSz="914400" rtl="0" eaLnBrk="1" fontAlgn="base" latinLnBrk="0" hangingPunct="1">
                        <a:lnSpc>
                          <a:spcPct val="109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A6</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 varchar</a:t>
                      </a:r>
                    </a:p>
                    <a:p>
                      <a:pPr marL="63500" marR="0" lvl="0" indent="0" algn="l" defTabSz="914400" rtl="0" eaLnBrk="1" fontAlgn="base" latinLnBrk="0" hangingPunct="1">
                        <a:lnSpc>
                          <a:spcPct val="100000"/>
                        </a:lnSpc>
                        <a:spcBef>
                          <a:spcPts val="125"/>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65 varchars</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19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1913" marR="0" lvl="0" indent="0" algn="l" defTabSz="914400" rtl="0" eaLnBrk="1" fontAlgn="base" latinLnBrk="0" hangingPunct="1">
                        <a:lnSpc>
                          <a:spcPct val="109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B5 </a:t>
                      </a:r>
                    </a:p>
                    <a:p>
                      <a:pPr marL="61913" marR="0" lvl="0" indent="0" algn="l" defTabSz="914400" rtl="0" eaLnBrk="1" fontAlgn="base" latinLnBrk="0" hangingPunct="1">
                        <a:lnSpc>
                          <a:spcPct val="109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B6</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4669604"/>
                  </a:ext>
                </a:extLst>
              </a:tr>
              <a:tr h="142062">
                <a:tc rowSpan="4">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password</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rowSpan="4">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8-32 varchars</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rowSpan="4">
                  <a:txBody>
                    <a:bodyPr/>
                    <a:lstStyle>
                      <a:lvl1pPr marL="619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1913"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V4</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&lt;8</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T11</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8 varchars</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A7</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7 varchars</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619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1913"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B7</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521729188"/>
                  </a:ext>
                </a:extLst>
              </a:tr>
              <a:tr h="28412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&gt;32</a:t>
                      </a:r>
                    </a:p>
                    <a:p>
                      <a:pPr marL="6350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Invalid varchars</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T12</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a:noFill/>
                    </a:lnT>
                    <a:lnB>
                      <a:noFill/>
                    </a:lnB>
                    <a:lnTlToBr>
                      <a:noFill/>
                    </a:lnTlToBr>
                    <a:lnBlToTr>
                      <a:noFill/>
                    </a:lnBlToTr>
                    <a:noFill/>
                  </a:tcPr>
                </a:tc>
                <a:tc rowSpan="3">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32 varchars</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a:noFill/>
                    </a:lnT>
                    <a:lnB w="7365" cap="flat" cmpd="sng" algn="ctr">
                      <a:solidFill>
                        <a:srgbClr val="000000"/>
                      </a:solidFill>
                      <a:prstDash val="solid"/>
                      <a:round/>
                      <a:headEnd type="none" w="med" len="med"/>
                      <a:tailEnd type="none" w="med" len="med"/>
                    </a:lnB>
                    <a:lnTlToBr>
                      <a:noFill/>
                    </a:lnTlToBr>
                    <a:lnBlToTr>
                      <a:noFill/>
                    </a:lnBlToTr>
                    <a:noFill/>
                  </a:tcPr>
                </a:tc>
                <a:tc rowSpan="3">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A8</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a:noFill/>
                    </a:lnT>
                    <a:lnB w="7365" cap="flat" cmpd="sng" algn="ctr">
                      <a:solidFill>
                        <a:srgbClr val="000000"/>
                      </a:solidFill>
                      <a:prstDash val="solid"/>
                      <a:round/>
                      <a:headEnd type="none" w="med" len="med"/>
                      <a:tailEnd type="none" w="med" len="med"/>
                    </a:lnB>
                    <a:lnTlToBr>
                      <a:noFill/>
                    </a:lnTlToBr>
                    <a:lnBlToTr>
                      <a:noFill/>
                    </a:lnBlToTr>
                    <a:noFill/>
                  </a:tcPr>
                </a:tc>
                <a:tc rowSpan="3">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33 varchars</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a:noFill/>
                    </a:lnT>
                    <a:lnB w="7365" cap="flat" cmpd="sng" algn="ctr">
                      <a:solidFill>
                        <a:srgbClr val="000000"/>
                      </a:solidFill>
                      <a:prstDash val="solid"/>
                      <a:round/>
                      <a:headEnd type="none" w="med" len="med"/>
                      <a:tailEnd type="none" w="med" len="med"/>
                    </a:lnB>
                    <a:lnTlToBr>
                      <a:noFill/>
                    </a:lnTlToBr>
                    <a:lnBlToTr>
                      <a:noFill/>
                    </a:lnBlToTr>
                    <a:noFill/>
                  </a:tcPr>
                </a:tc>
                <a:tc rowSpan="3">
                  <a:txBody>
                    <a:bodyPr/>
                    <a:lstStyle>
                      <a:lvl1pPr marL="619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1913"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B8</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a:noFill/>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27769141"/>
                  </a:ext>
                </a:extLst>
              </a:tr>
              <a:tr h="142062">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Null</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T13</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995754763"/>
                  </a:ext>
                </a:extLst>
              </a:tr>
              <a:tr h="14420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a:noFill/>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T14</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a:noFill/>
                    </a:lnT>
                    <a:lnB w="7365"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122538916"/>
                  </a:ext>
                </a:extLst>
              </a:tr>
              <a:tr h="144200">
                <a:tc rowSpan="5">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Phone number</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10 digits only</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a:noFill/>
                    </a:lnB>
                    <a:lnTlToBr>
                      <a:noFill/>
                    </a:lnTlToBr>
                    <a:lnBlToTr>
                      <a:noFill/>
                    </a:lnBlToTr>
                    <a:noFill/>
                  </a:tcPr>
                </a:tc>
                <a:tc rowSpan="5">
                  <a:txBody>
                    <a:bodyPr/>
                    <a:lstStyle>
                      <a:lvl1pPr marL="619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1913"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V5</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&gt;10</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T15</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10 digits</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A9</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11 digits</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619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1913"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B9</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2556889730"/>
                  </a:ext>
                </a:extLst>
              </a:tr>
              <a:tr h="216298">
                <a:tc vMerge="1">
                  <a:txBody>
                    <a:bodyPr/>
                    <a:lstStyle/>
                    <a:p>
                      <a:endParaRPr lang="en-US"/>
                    </a:p>
                  </a:txBody>
                  <a:tcPr/>
                </a:tc>
                <a:tc>
                  <a:txBody>
                    <a:bodyPr/>
                    <a:lstStyle>
                      <a:lvl1pPr marL="63500" eaLnBrk="0" hangingPunct="0">
                        <a:spcBef>
                          <a:spcPct val="20000"/>
                        </a:spcBef>
                        <a:tabLst>
                          <a:tab pos="681038" algn="l"/>
                        </a:tabLst>
                        <a:defRPr sz="1600">
                          <a:solidFill>
                            <a:schemeClr val="tx1"/>
                          </a:solidFill>
                          <a:latin typeface="Calibri" panose="020F0502020204030204" pitchFamily="34" charset="0"/>
                        </a:defRPr>
                      </a:lvl1pPr>
                      <a:lvl2pPr marL="742950" indent="-285750" eaLnBrk="0" hangingPunct="0">
                        <a:spcBef>
                          <a:spcPct val="20000"/>
                        </a:spcBef>
                        <a:tabLst>
                          <a:tab pos="681038" algn="l"/>
                        </a:tabLst>
                        <a:defRPr sz="1600">
                          <a:solidFill>
                            <a:schemeClr val="tx1"/>
                          </a:solidFill>
                          <a:latin typeface="Calibri" panose="020F0502020204030204" pitchFamily="34" charset="0"/>
                        </a:defRPr>
                      </a:lvl2pPr>
                      <a:lvl3pPr marL="1143000" indent="-228600" eaLnBrk="0" hangingPunct="0">
                        <a:spcBef>
                          <a:spcPct val="20000"/>
                        </a:spcBef>
                        <a:tabLst>
                          <a:tab pos="681038" algn="l"/>
                        </a:tabLst>
                        <a:defRPr sz="1600">
                          <a:solidFill>
                            <a:schemeClr val="tx1"/>
                          </a:solidFill>
                          <a:latin typeface="Calibri" panose="020F0502020204030204" pitchFamily="34" charset="0"/>
                        </a:defRPr>
                      </a:lvl3pPr>
                      <a:lvl4pPr marL="1600200" indent="-228600" eaLnBrk="0" hangingPunct="0">
                        <a:spcBef>
                          <a:spcPct val="20000"/>
                        </a:spcBef>
                        <a:tabLst>
                          <a:tab pos="681038" algn="l"/>
                        </a:tabLst>
                        <a:defRPr sz="1600">
                          <a:solidFill>
                            <a:schemeClr val="tx1"/>
                          </a:solidFill>
                          <a:latin typeface="Calibri" panose="020F0502020204030204" pitchFamily="34" charset="0"/>
                        </a:defRPr>
                      </a:lvl4pPr>
                      <a:lvl5pPr marL="2057400" indent="-228600" eaLnBrk="0" hangingPunct="0">
                        <a:spcBef>
                          <a:spcPct val="20000"/>
                        </a:spcBef>
                        <a:tabLst>
                          <a:tab pos="681038" algn="l"/>
                        </a:tabLst>
                        <a:defRPr sz="1600">
                          <a:solidFill>
                            <a:schemeClr val="tx1"/>
                          </a:solidFill>
                          <a:latin typeface="Calibri" panose="020F0502020204030204" pitchFamily="34" charset="0"/>
                        </a:defRPr>
                      </a:lvl5pPr>
                      <a:lvl6pPr marL="2514600" indent="-228600" eaLnBrk="0" fontAlgn="base" hangingPunct="0">
                        <a:spcBef>
                          <a:spcPct val="20000"/>
                        </a:spcBef>
                        <a:spcAft>
                          <a:spcPct val="0"/>
                        </a:spcAft>
                        <a:tabLst>
                          <a:tab pos="681038" algn="l"/>
                        </a:tabLs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tabLst>
                          <a:tab pos="681038" algn="l"/>
                        </a:tabLs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tabLst>
                          <a:tab pos="681038" algn="l"/>
                        </a:tabLs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tabLst>
                          <a:tab pos="681038" algn="l"/>
                        </a:tabLs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tab pos="681038" algn="l"/>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Start with</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a:noFill/>
                    </a:lnT>
                    <a:lnB>
                      <a:noFill/>
                    </a:lnB>
                    <a:lnTlToBr>
                      <a:noFill/>
                    </a:lnTlToBr>
                    <a:lnBlToTr>
                      <a:noFill/>
                    </a:lnBlToTr>
                    <a:noFill/>
                  </a:tcPr>
                </a:tc>
                <a:tc vMerge="1">
                  <a:txBody>
                    <a:bodyPr/>
                    <a:lstStyle/>
                    <a:p>
                      <a:endParaRPr lang="en-US"/>
                    </a:p>
                  </a:txBody>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&lt;10</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T16</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marL="63500" eaLnBrk="0" hangingPunct="0">
                        <a:spcBef>
                          <a:spcPct val="20000"/>
                        </a:spcBef>
                        <a:tabLst>
                          <a:tab pos="666750" algn="l"/>
                        </a:tabLst>
                        <a:defRPr sz="1600">
                          <a:solidFill>
                            <a:schemeClr val="tx1"/>
                          </a:solidFill>
                          <a:latin typeface="Calibri" panose="020F0502020204030204" pitchFamily="34" charset="0"/>
                        </a:defRPr>
                      </a:lvl1pPr>
                      <a:lvl2pPr marL="742950" indent="-285750" eaLnBrk="0" hangingPunct="0">
                        <a:spcBef>
                          <a:spcPct val="20000"/>
                        </a:spcBef>
                        <a:tabLst>
                          <a:tab pos="666750" algn="l"/>
                        </a:tabLst>
                        <a:defRPr sz="1600">
                          <a:solidFill>
                            <a:schemeClr val="tx1"/>
                          </a:solidFill>
                          <a:latin typeface="Calibri" panose="020F0502020204030204" pitchFamily="34" charset="0"/>
                        </a:defRPr>
                      </a:lvl2pPr>
                      <a:lvl3pPr marL="1143000" indent="-228600" eaLnBrk="0" hangingPunct="0">
                        <a:spcBef>
                          <a:spcPct val="20000"/>
                        </a:spcBef>
                        <a:tabLst>
                          <a:tab pos="666750" algn="l"/>
                        </a:tabLst>
                        <a:defRPr sz="1600">
                          <a:solidFill>
                            <a:schemeClr val="tx1"/>
                          </a:solidFill>
                          <a:latin typeface="Calibri" panose="020F0502020204030204" pitchFamily="34" charset="0"/>
                        </a:defRPr>
                      </a:lvl3pPr>
                      <a:lvl4pPr marL="1600200" indent="-228600" eaLnBrk="0" hangingPunct="0">
                        <a:spcBef>
                          <a:spcPct val="20000"/>
                        </a:spcBef>
                        <a:tabLst>
                          <a:tab pos="666750" algn="l"/>
                        </a:tabLst>
                        <a:defRPr sz="1600">
                          <a:solidFill>
                            <a:schemeClr val="tx1"/>
                          </a:solidFill>
                          <a:latin typeface="Calibri" panose="020F0502020204030204" pitchFamily="34" charset="0"/>
                        </a:defRPr>
                      </a:lvl4pPr>
                      <a:lvl5pPr marL="2057400" indent="-228600" eaLnBrk="0" hangingPunct="0">
                        <a:spcBef>
                          <a:spcPct val="20000"/>
                        </a:spcBef>
                        <a:tabLst>
                          <a:tab pos="666750" algn="l"/>
                        </a:tabLst>
                        <a:defRPr sz="1600">
                          <a:solidFill>
                            <a:schemeClr val="tx1"/>
                          </a:solidFill>
                          <a:latin typeface="Calibri" panose="020F0502020204030204" pitchFamily="34" charset="0"/>
                        </a:defRPr>
                      </a:lvl5pPr>
                      <a:lvl6pPr marL="2514600" indent="-228600" eaLnBrk="0" fontAlgn="base" hangingPunct="0">
                        <a:spcBef>
                          <a:spcPct val="20000"/>
                        </a:spcBef>
                        <a:spcAft>
                          <a:spcPct val="0"/>
                        </a:spcAft>
                        <a:tabLst>
                          <a:tab pos="666750" algn="l"/>
                        </a:tabLs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tabLst>
                          <a:tab pos="666750" algn="l"/>
                        </a:tabLs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tabLst>
                          <a:tab pos="666750" algn="l"/>
                        </a:tabLs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tabLst>
                          <a:tab pos="666750" algn="l"/>
                        </a:tabLs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tab pos="666750" algn="l"/>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Start	with</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a:noFill/>
                    </a:lnT>
                    <a:lnB>
                      <a:noFill/>
                    </a:lnB>
                    <a:lnTlToBr>
                      <a:noFill/>
                    </a:lnTlToBr>
                    <a:lnBlToTr>
                      <a:noFill/>
                    </a:lnBlToTr>
                    <a:noFill/>
                  </a:tcPr>
                </a:tc>
                <a:tc rowSpan="4">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A10</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a:noFill/>
                    </a:lnT>
                    <a:lnB w="7365" cap="flat" cmpd="sng" algn="ctr">
                      <a:solidFill>
                        <a:srgbClr val="000000"/>
                      </a:solidFill>
                      <a:prstDash val="solid"/>
                      <a:round/>
                      <a:headEnd type="none" w="med" len="med"/>
                      <a:tailEnd type="none" w="med" len="med"/>
                    </a:lnB>
                    <a:lnTlToBr>
                      <a:noFill/>
                    </a:lnTlToBr>
                    <a:lnBlToTr>
                      <a:noFill/>
                    </a:lnBlToTr>
                    <a:noFill/>
                  </a:tcPr>
                </a:tc>
                <a:tc rowSpan="4">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9 digits</a:t>
                      </a:r>
                    </a:p>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MORE THAN 11</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a:noFill/>
                    </a:lnT>
                    <a:lnB w="7365" cap="flat" cmpd="sng" algn="ctr">
                      <a:solidFill>
                        <a:srgbClr val="000000"/>
                      </a:solidFill>
                      <a:prstDash val="solid"/>
                      <a:round/>
                      <a:headEnd type="none" w="med" len="med"/>
                      <a:tailEnd type="none" w="med" len="med"/>
                    </a:lnB>
                    <a:lnTlToBr>
                      <a:noFill/>
                    </a:lnTlToBr>
                    <a:lnBlToTr>
                      <a:noFill/>
                    </a:lnBlToTr>
                    <a:noFill/>
                  </a:tcPr>
                </a:tc>
                <a:tc rowSpan="4">
                  <a:txBody>
                    <a:bodyPr/>
                    <a:lstStyle>
                      <a:lvl1pPr marL="619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1913"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B10</a:t>
                      </a:r>
                    </a:p>
                    <a:p>
                      <a:pPr marL="61913"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B15</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a:noFill/>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53803262"/>
                  </a:ext>
                </a:extLst>
              </a:tr>
              <a:tr h="142062">
                <a:tc vMerge="1">
                  <a:txBody>
                    <a:bodyPr/>
                    <a:lstStyle/>
                    <a:p>
                      <a:endParaRPr lang="en-US"/>
                    </a:p>
                  </a:txBody>
                  <a:tcPr/>
                </a:tc>
                <a:tc rowSpan="3">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[078,079,077]</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a:noFill/>
                    </a:lnT>
                    <a:lnB w="7365"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en-US"/>
                    </a:p>
                  </a:txBody>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NO digit</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T17</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a:noFill/>
                    </a:lnT>
                    <a:lnB>
                      <a:noFill/>
                    </a:lnB>
                    <a:lnTlToBr>
                      <a:noFill/>
                    </a:lnTlToBr>
                    <a:lnBlToTr>
                      <a:noFill/>
                    </a:lnBlToTr>
                    <a:noFill/>
                  </a:tcPr>
                </a:tc>
                <a:tc rowSpan="3">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[078,079,077]</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a:noFill/>
                    </a:lnT>
                    <a:lnB w="7365"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120114443"/>
                  </a:ext>
                </a:extLst>
              </a:tr>
              <a:tr h="144200">
                <a:tc vMerge="1">
                  <a:txBody>
                    <a:bodyPr/>
                    <a:lstStyle/>
                    <a:p>
                      <a:endParaRPr lang="en-US"/>
                    </a:p>
                  </a:txBody>
                  <a:tcPr/>
                </a:tc>
                <a:tc vMerge="1">
                  <a:txBody>
                    <a:bodyPr/>
                    <a:lstStyle/>
                    <a:p>
                      <a:endParaRPr lang="en-US" dirty="0"/>
                    </a:p>
                  </a:txBody>
                  <a:tcPr/>
                </a:tc>
                <a:tc vMerge="1">
                  <a:txBody>
                    <a:bodyPr/>
                    <a:lstStyle/>
                    <a:p>
                      <a:endParaRPr lang="en-US"/>
                    </a:p>
                  </a:txBody>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Not   begin   with</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a:noFill/>
                    </a:lnT>
                    <a:lnB>
                      <a:noFill/>
                    </a:lnB>
                    <a:lnTlToBr>
                      <a:noFill/>
                    </a:lnTlToBr>
                    <a:lnBlToTr>
                      <a:noFill/>
                    </a:lnBlToTr>
                    <a:noFill/>
                  </a:tcPr>
                </a:tc>
                <a:tc rowSpan="2">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T18</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a:noFill/>
                    </a:lnT>
                    <a:lnB w="7365"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192131898"/>
                  </a:ext>
                </a:extLst>
              </a:tr>
              <a:tr h="142062">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07</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a:noFill/>
                    </a:lnT>
                    <a:lnB w="7365"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283680039"/>
                  </a:ext>
                </a:extLst>
              </a:tr>
              <a:tr h="144200">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Select Gender</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Male, Female</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19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1913"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V6</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Null</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T19</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Male, Female</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A11</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Null</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19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1913"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B11</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76849800"/>
                  </a:ext>
                </a:extLst>
              </a:tr>
              <a:tr h="147886">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ts val="1375"/>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Select Countries</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JO, USA...Etc</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19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1913"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V7</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Null</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T20</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JO, USA...Etc</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A12</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Null</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19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1913"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B12</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48376087"/>
                  </a:ext>
                </a:extLst>
              </a:tr>
              <a:tr h="457452">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Enter City</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2-64 varchars</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19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1913"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V8</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&gt;64</a:t>
                      </a:r>
                    </a:p>
                    <a:p>
                      <a:pPr marL="63500" marR="0" lvl="0" indent="0" algn="l" defTabSz="914400" rtl="0" eaLnBrk="1" fontAlgn="base" latinLnBrk="0" hangingPunct="1">
                        <a:lnSpc>
                          <a:spcPct val="100000"/>
                        </a:lnSpc>
                        <a:spcBef>
                          <a:spcPts val="125"/>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Null</a:t>
                      </a:r>
                    </a:p>
                    <a:p>
                      <a:pPr marL="63500" marR="0" lvl="0" indent="0" algn="l" defTabSz="914400" rtl="0" eaLnBrk="1" fontAlgn="base" latinLnBrk="0" hangingPunct="1">
                        <a:lnSpc>
                          <a:spcPct val="100000"/>
                        </a:lnSpc>
                        <a:spcBef>
                          <a:spcPts val="138"/>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Invalid varchars</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just" defTabSz="914400" rtl="0" eaLnBrk="1" fontAlgn="base" latinLnBrk="0" hangingPunct="1">
                        <a:lnSpc>
                          <a:spcPct val="11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T21 T22 T23</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 varchars</a:t>
                      </a:r>
                    </a:p>
                    <a:p>
                      <a:pPr marL="63500" marR="0" lvl="0" indent="0" algn="l" defTabSz="914400" rtl="0" eaLnBrk="1" fontAlgn="base" latinLnBrk="0" hangingPunct="1">
                        <a:lnSpc>
                          <a:spcPct val="100000"/>
                        </a:lnSpc>
                        <a:spcBef>
                          <a:spcPts val="125"/>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64 varchars</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9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A13 A14</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 varchar</a:t>
                      </a:r>
                    </a:p>
                    <a:p>
                      <a:pPr marL="63500" marR="0" lvl="0" indent="0" algn="l" defTabSz="914400" rtl="0" eaLnBrk="1" fontAlgn="base" latinLnBrk="0" hangingPunct="1">
                        <a:lnSpc>
                          <a:spcPct val="100000"/>
                        </a:lnSpc>
                        <a:spcBef>
                          <a:spcPts val="125"/>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65 varchars</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19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1913" marR="0" lvl="0" indent="0" algn="l" defTabSz="914400" rtl="0" eaLnBrk="1" fontAlgn="base" latinLnBrk="0" hangingPunct="1">
                        <a:lnSpc>
                          <a:spcPct val="109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B13 B14</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0608887"/>
                  </a:ext>
                </a:extLst>
              </a:tr>
              <a:tr h="142062">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19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1913" marR="0" lvl="0" indent="0" algn="l"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19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1913" marR="0" lvl="0" indent="0" algn="l"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9127887"/>
                  </a:ext>
                </a:extLst>
              </a:tr>
            </a:tbl>
          </a:graphicData>
        </a:graphic>
      </p:graphicFrame>
    </p:spTree>
    <p:extLst>
      <p:ext uri="{BB962C8B-B14F-4D97-AF65-F5344CB8AC3E}">
        <p14:creationId xmlns:p14="http://schemas.microsoft.com/office/powerpoint/2010/main" val="42131635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2">
            <a:extLst>
              <a:ext uri="{FF2B5EF4-FFF2-40B4-BE49-F238E27FC236}">
                <a16:creationId xmlns:a16="http://schemas.microsoft.com/office/drawing/2014/main" id="{6A9E4981-E93E-BFF2-0FFA-03503487C24F}"/>
              </a:ext>
            </a:extLst>
          </p:cNvPr>
          <p:cNvGraphicFramePr>
            <a:graphicFrameLocks noGrp="1"/>
          </p:cNvGraphicFramePr>
          <p:nvPr>
            <p:extLst>
              <p:ext uri="{D42A27DB-BD31-4B8C-83A1-F6EECF244321}">
                <p14:modId xmlns:p14="http://schemas.microsoft.com/office/powerpoint/2010/main" val="3521111830"/>
              </p:ext>
            </p:extLst>
          </p:nvPr>
        </p:nvGraphicFramePr>
        <p:xfrm>
          <a:off x="265176" y="284762"/>
          <a:ext cx="8403336" cy="4323814"/>
        </p:xfrm>
        <a:graphic>
          <a:graphicData uri="http://schemas.openxmlformats.org/drawingml/2006/table">
            <a:tbl>
              <a:tblPr/>
              <a:tblGrid>
                <a:gridCol w="445535">
                  <a:extLst>
                    <a:ext uri="{9D8B030D-6E8A-4147-A177-3AD203B41FA5}">
                      <a16:colId xmlns:a16="http://schemas.microsoft.com/office/drawing/2014/main" val="932355756"/>
                    </a:ext>
                  </a:extLst>
                </a:gridCol>
                <a:gridCol w="3956800">
                  <a:extLst>
                    <a:ext uri="{9D8B030D-6E8A-4147-A177-3AD203B41FA5}">
                      <a16:colId xmlns:a16="http://schemas.microsoft.com/office/drawing/2014/main" val="3782150099"/>
                    </a:ext>
                  </a:extLst>
                </a:gridCol>
                <a:gridCol w="784995">
                  <a:extLst>
                    <a:ext uri="{9D8B030D-6E8A-4147-A177-3AD203B41FA5}">
                      <a16:colId xmlns:a16="http://schemas.microsoft.com/office/drawing/2014/main" val="2615277915"/>
                    </a:ext>
                  </a:extLst>
                </a:gridCol>
                <a:gridCol w="3216006">
                  <a:extLst>
                    <a:ext uri="{9D8B030D-6E8A-4147-A177-3AD203B41FA5}">
                      <a16:colId xmlns:a16="http://schemas.microsoft.com/office/drawing/2014/main" val="3484542268"/>
                    </a:ext>
                  </a:extLst>
                </a:gridCol>
              </a:tblGrid>
              <a:tr h="427873">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ts val="1375"/>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Test case</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19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1913"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Description</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ts val="1375"/>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Expected outcome</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Tags cover</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5051862"/>
                  </a:ext>
                </a:extLst>
              </a:tr>
              <a:tr h="1930550">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19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1913"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Username: Alaa</a:t>
                      </a:r>
                    </a:p>
                    <a:p>
                      <a:pPr marL="61913" marR="0" lvl="0" indent="0" algn="l" defTabSz="914400" rtl="0" eaLnBrk="1" fontAlgn="base" latinLnBrk="0" hangingPunct="1">
                        <a:lnSpc>
                          <a:spcPts val="1575"/>
                        </a:lnSpc>
                        <a:spcBef>
                          <a:spcPts val="63"/>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Full name: Alaa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jamal</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Abdalqader</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61913" marR="0" lvl="0" indent="0" algn="l" defTabSz="914400" rtl="0" eaLnBrk="1" fontAlgn="base" latinLnBrk="0" hangingPunct="1">
                        <a:lnSpc>
                          <a:spcPts val="1575"/>
                        </a:lnSpc>
                        <a:spcBef>
                          <a:spcPts val="63"/>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Email: </a:t>
                      </a:r>
                      <a:r>
                        <a:rPr kumimoji="0" lang="en-US" altLang="en-US" sz="1200" b="0" i="0" u="sng" strike="noStrike" cap="none" normalizeH="0" baseline="0" dirty="0" err="1">
                          <a:ln>
                            <a:noFill/>
                          </a:ln>
                          <a:solidFill>
                            <a:srgbClr val="FF0000"/>
                          </a:solidFill>
                          <a:effectLst/>
                          <a:latin typeface="Times New Roman" panose="02020603050405020304" pitchFamily="18" charset="0"/>
                          <a:cs typeface="Times New Roman" panose="02020603050405020304" pitchFamily="18" charset="0"/>
                        </a:rPr>
                        <a:t>AlaaJamal</a:t>
                      </a:r>
                      <a:r>
                        <a:rPr kumimoji="0" lang="en-US" altLang="en-US" sz="1200" b="0" i="0" u="sng" strike="noStrike" cap="none" normalizeH="0" baseline="0" dirty="0" err="1">
                          <a:ln>
                            <a:noFill/>
                          </a:ln>
                          <a:solidFill>
                            <a:srgbClr val="FF0000"/>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@gmail.com</a:t>
                      </a:r>
                      <a:endParaRPr kumimoji="0" lang="en-US" altLang="en-US" sz="12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p>
                      <a:pPr marL="61913" marR="0" lvl="0" indent="0" algn="l" defTabSz="914400" rtl="0" eaLnBrk="1" fontAlgn="base" latinLnBrk="0" hangingPunct="1">
                        <a:lnSpc>
                          <a:spcPts val="1575"/>
                        </a:lnSpc>
                        <a:spcBef>
                          <a:spcPts val="13"/>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Password: Alaa123456 </a:t>
                      </a:r>
                    </a:p>
                    <a:p>
                      <a:pPr marL="61913" marR="0" lvl="0" indent="0" algn="l" defTabSz="914400" rtl="0" eaLnBrk="1" fontAlgn="base" latinLnBrk="0" hangingPunct="1">
                        <a:lnSpc>
                          <a:spcPts val="1575"/>
                        </a:lnSpc>
                        <a:spcBef>
                          <a:spcPts val="13"/>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Phone number: 0797013327</a:t>
                      </a:r>
                    </a:p>
                    <a:p>
                      <a:pPr marL="61913" marR="0" lvl="0" indent="0" algn="l" defTabSz="914400" rtl="0" eaLnBrk="1" fontAlgn="base" latinLnBrk="0" hangingPunct="1">
                        <a:lnSpc>
                          <a:spcPct val="100000"/>
                        </a:lnSpc>
                        <a:spcBef>
                          <a:spcPts val="75"/>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Select Gender: Female</a:t>
                      </a:r>
                    </a:p>
                    <a:p>
                      <a:pPr marL="61913" marR="0" lvl="0" indent="0" algn="l" defTabSz="914400" rtl="0" eaLnBrk="1" fontAlgn="base" latinLnBrk="0" hangingPunct="1">
                        <a:lnSpc>
                          <a:spcPct val="11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Select Countries: JO</a:t>
                      </a:r>
                    </a:p>
                    <a:p>
                      <a:pPr marL="61913" marR="0" lvl="0" indent="0" algn="l" defTabSz="914400" rtl="0" eaLnBrk="1" fontAlgn="base" latinLnBrk="0" hangingPunct="1">
                        <a:lnSpc>
                          <a:spcPct val="11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Enter City: Amman </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Pass</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9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V1, V2, V3, V4, V5, V6, V7, V8, </a:t>
                      </a:r>
                    </a:p>
                    <a:p>
                      <a:pPr marL="63500" marR="0" lvl="0" indent="0" algn="l" defTabSz="914400" rtl="0" eaLnBrk="1" fontAlgn="base" latinLnBrk="0" hangingPunct="1">
                        <a:lnSpc>
                          <a:spcPct val="109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A1, A3, A5,A7, A9,A11, A13, A15</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17180596"/>
                  </a:ext>
                </a:extLst>
              </a:tr>
              <a:tr h="1965391">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19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1913" marR="0" lvl="0" indent="0" algn="just" defTabSz="914400" rtl="0" eaLnBrk="1" fontAlgn="base" latinLnBrk="0" hangingPunct="1">
                        <a:lnSpc>
                          <a:spcPct val="110000"/>
                        </a:lnSpc>
                        <a:spcBef>
                          <a:spcPct val="0"/>
                        </a:spcBef>
                        <a:spcAft>
                          <a:spcPct val="0"/>
                        </a:spcAft>
                        <a:buClrTx/>
                        <a:buSzTx/>
                        <a:buFontTx/>
                        <a:buNone/>
                        <a:tabLst/>
                      </a:pP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Username:rahaf</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61913" marR="0" lvl="0" indent="0" algn="just" defTabSz="914400" rtl="0" eaLnBrk="1" fontAlgn="base" latinLnBrk="0" hangingPunct="1">
                        <a:lnSpc>
                          <a:spcPct val="11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Full Name: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rahaf</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sammah</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61913" marR="0" lvl="0" indent="0" algn="just" defTabSz="914400" rtl="0" eaLnBrk="1" fontAlgn="base" latinLnBrk="0" hangingPunct="1">
                        <a:lnSpc>
                          <a:spcPct val="110000"/>
                        </a:lnSpc>
                        <a:spcBef>
                          <a:spcPct val="0"/>
                        </a:spcBef>
                        <a:spcAft>
                          <a:spcPct val="0"/>
                        </a:spcAft>
                        <a:buClrTx/>
                        <a:buSzTx/>
                        <a:buFontTx/>
                        <a:buNone/>
                        <a:tabLst/>
                      </a:pP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Email</a:t>
                      </a:r>
                      <a:r>
                        <a:rPr kumimoji="0" lang="en-US" altLang="en-US" sz="1200" b="0" i="0" u="none" strike="noStrike" cap="none" normalizeH="0" baseline="0" dirty="0" err="1">
                          <a:ln>
                            <a:noFill/>
                          </a:ln>
                          <a:solidFill>
                            <a:srgbClr val="FF0000"/>
                          </a:solidFill>
                          <a:effectLst/>
                          <a:latin typeface="Times New Roman" panose="02020603050405020304" pitchFamily="18" charset="0"/>
                          <a:cs typeface="Times New Roman" panose="02020603050405020304" pitchFamily="18" charset="0"/>
                        </a:rPr>
                        <a:t>:Rahaf@gmail.com</a:t>
                      </a:r>
                      <a:endParaRPr kumimoji="0" lang="en-US" altLang="en-US" sz="12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p>
                      <a:pPr marL="61913" marR="0" lvl="0" indent="0" algn="l" defTabSz="914400" rtl="0" eaLnBrk="1" fontAlgn="base" latinLnBrk="0" hangingPunct="1">
                        <a:lnSpc>
                          <a:spcPts val="1575"/>
                        </a:lnSpc>
                        <a:spcBef>
                          <a:spcPts val="63"/>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Password: Rahf122323</a:t>
                      </a:r>
                    </a:p>
                    <a:p>
                      <a:pPr marL="61913" marR="0" lvl="0" indent="0" algn="l" defTabSz="914400" rtl="0" eaLnBrk="1" fontAlgn="base" latinLnBrk="0" hangingPunct="1">
                        <a:lnSpc>
                          <a:spcPts val="1575"/>
                        </a:lnSpc>
                        <a:spcBef>
                          <a:spcPts val="63"/>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Phone number:</a:t>
                      </a:r>
                    </a:p>
                    <a:p>
                      <a:pPr marL="61913" marR="0" lvl="0" indent="0" algn="l" defTabSz="914400" rtl="0" eaLnBrk="1" fontAlgn="base" latinLnBrk="0" hangingPunct="1">
                        <a:lnSpc>
                          <a:spcPts val="1575"/>
                        </a:lnSpc>
                        <a:spcBef>
                          <a:spcPts val="63"/>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Select Gender:</a:t>
                      </a:r>
                    </a:p>
                    <a:p>
                      <a:pPr marL="61913" marR="0" lvl="0" indent="0" algn="l" defTabSz="914400" rtl="0" eaLnBrk="1" fontAlgn="base" latinLnBrk="0" hangingPunct="1">
                        <a:lnSpc>
                          <a:spcPct val="100000"/>
                        </a:lnSpc>
                        <a:spcBef>
                          <a:spcPts val="5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Select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Countries:USA</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61913" marR="0" lvl="0" indent="0" algn="l" defTabSz="914400" rtl="0" eaLnBrk="1" fontAlgn="base" latinLnBrk="0" hangingPunct="1">
                        <a:lnSpc>
                          <a:spcPct val="11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Enter City: Amman</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Fail</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r>
                        <a:rPr lang="en-JO" sz="1200" dirty="0"/>
                        <a:t>V1V2V3V4V7V8</a:t>
                      </a:r>
                    </a:p>
                    <a:p>
                      <a:r>
                        <a:rPr lang="en-JO" sz="1200" dirty="0"/>
                        <a:t>T17,T19</a:t>
                      </a:r>
                    </a:p>
                    <a:p>
                      <a:r>
                        <a:rPr lang="en-JO" sz="1200" dirty="0"/>
                        <a:t>A2,A4,A6,A8,A12,A14</a:t>
                      </a:r>
                    </a:p>
                    <a:p>
                      <a:r>
                        <a:rPr lang="en-JO" sz="1200" dirty="0"/>
                        <a:t>B11</a:t>
                      </a:r>
                    </a:p>
                    <a:p>
                      <a:pPr marL="63500" marR="0" lvl="0" indent="0" algn="l" defTabSz="914400" rtl="0" eaLnBrk="1" fontAlgn="base" latinLnBrk="0" hangingPunct="1">
                        <a:lnSpc>
                          <a:spcPct val="109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66759705"/>
                  </a:ext>
                </a:extLst>
              </a:tr>
            </a:tbl>
          </a:graphicData>
        </a:graphic>
      </p:graphicFrame>
    </p:spTree>
    <p:extLst>
      <p:ext uri="{BB962C8B-B14F-4D97-AF65-F5344CB8AC3E}">
        <p14:creationId xmlns:p14="http://schemas.microsoft.com/office/powerpoint/2010/main" val="11585316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2">
            <a:extLst>
              <a:ext uri="{FF2B5EF4-FFF2-40B4-BE49-F238E27FC236}">
                <a16:creationId xmlns:a16="http://schemas.microsoft.com/office/drawing/2014/main" id="{F50261D2-CBA9-16D1-E6E7-9D9EFA3AB4CE}"/>
              </a:ext>
            </a:extLst>
          </p:cNvPr>
          <p:cNvGraphicFramePr>
            <a:graphicFrameLocks noGrp="1"/>
          </p:cNvGraphicFramePr>
          <p:nvPr>
            <p:extLst>
              <p:ext uri="{D42A27DB-BD31-4B8C-83A1-F6EECF244321}">
                <p14:modId xmlns:p14="http://schemas.microsoft.com/office/powerpoint/2010/main" val="1578811282"/>
              </p:ext>
            </p:extLst>
          </p:nvPr>
        </p:nvGraphicFramePr>
        <p:xfrm>
          <a:off x="370332" y="303050"/>
          <a:ext cx="8403336" cy="4386550"/>
        </p:xfrm>
        <a:graphic>
          <a:graphicData uri="http://schemas.openxmlformats.org/drawingml/2006/table">
            <a:tbl>
              <a:tblPr/>
              <a:tblGrid>
                <a:gridCol w="445535">
                  <a:extLst>
                    <a:ext uri="{9D8B030D-6E8A-4147-A177-3AD203B41FA5}">
                      <a16:colId xmlns:a16="http://schemas.microsoft.com/office/drawing/2014/main" val="932355756"/>
                    </a:ext>
                  </a:extLst>
                </a:gridCol>
                <a:gridCol w="3956800">
                  <a:extLst>
                    <a:ext uri="{9D8B030D-6E8A-4147-A177-3AD203B41FA5}">
                      <a16:colId xmlns:a16="http://schemas.microsoft.com/office/drawing/2014/main" val="3782150099"/>
                    </a:ext>
                  </a:extLst>
                </a:gridCol>
                <a:gridCol w="784995">
                  <a:extLst>
                    <a:ext uri="{9D8B030D-6E8A-4147-A177-3AD203B41FA5}">
                      <a16:colId xmlns:a16="http://schemas.microsoft.com/office/drawing/2014/main" val="2615277915"/>
                    </a:ext>
                  </a:extLst>
                </a:gridCol>
                <a:gridCol w="3216006">
                  <a:extLst>
                    <a:ext uri="{9D8B030D-6E8A-4147-A177-3AD203B41FA5}">
                      <a16:colId xmlns:a16="http://schemas.microsoft.com/office/drawing/2014/main" val="3484542268"/>
                    </a:ext>
                  </a:extLst>
                </a:gridCol>
              </a:tblGrid>
              <a:tr h="411586">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ts val="1375"/>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Test case</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19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1913"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Description</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ts val="1375"/>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Expected outcome</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Tags cover</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5051862"/>
                  </a:ext>
                </a:extLst>
              </a:tr>
              <a:tr h="1857061">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3</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19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1913" marR="0" lvl="0" indent="0" algn="l" defTabSz="914400" rtl="0" eaLnBrk="1" fontAlgn="base" latinLnBrk="0" hangingPunct="1">
                        <a:lnSpc>
                          <a:spcPct val="96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Username: </a:t>
                      </a:r>
                    </a:p>
                    <a:p>
                      <a:pPr marL="61913" marR="0" lvl="0" indent="0" algn="l" defTabSz="914400" rtl="0" eaLnBrk="1" fontAlgn="base" latinLnBrk="0" hangingPunct="1">
                        <a:lnSpc>
                          <a:spcPct val="96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FullName:alucbycybyguybuyvbuyvbdfvyuregvuerygvugvyuergveygvygyvguygvyegvyergvygvyrgyvguyvyvgyrgvyrgvyryvygvygvyrgvygygvyrgvygerygyrvgryvuttfrrdrftyufyfytftfy.</a:t>
                      </a:r>
                    </a:p>
                    <a:p>
                      <a:pPr marL="61913" marR="0" lvl="0" indent="0" algn="l" defTabSz="914400" rtl="0" eaLnBrk="1" fontAlgn="base" latinLnBrk="0" hangingPunct="1">
                        <a:lnSpc>
                          <a:spcPct val="96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Email: </a:t>
                      </a:r>
                      <a:r>
                        <a:rPr kumimoji="0" lang="en-US" altLang="en-US" sz="1200" b="0" i="0" u="none" strike="noStrike" cap="none" normalizeH="0" baseline="0" dirty="0" err="1">
                          <a:ln>
                            <a:noFill/>
                          </a:ln>
                          <a:solidFill>
                            <a:srgbClr val="FF0000"/>
                          </a:solidFill>
                          <a:effectLst/>
                          <a:latin typeface="Times New Roman" panose="02020603050405020304" pitchFamily="18" charset="0"/>
                          <a:cs typeface="Times New Roman" panose="02020603050405020304" pitchFamily="18" charset="0"/>
                        </a:rPr>
                        <a:t>Alagyrgeuefgrgrwtmnbvfdrtgmail.com</a:t>
                      </a:r>
                      <a:endParaRPr kumimoji="0" lang="en-US" altLang="en-US" sz="12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p>
                      <a:pPr marL="61913" marR="0" lvl="0" indent="0" algn="l" defTabSz="914400" rtl="0" eaLnBrk="1" fontAlgn="base" latinLnBrk="0" hangingPunct="1">
                        <a:lnSpc>
                          <a:spcPts val="1575"/>
                        </a:lnSpc>
                        <a:spcBef>
                          <a:spcPts val="13"/>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Password: ajh87yerher778erw7wev87rv7rvyrr87h7reh7e7vre8vrevrevr</a:t>
                      </a:r>
                    </a:p>
                    <a:p>
                      <a:pPr marL="61913" marR="0" lvl="0" indent="0" algn="l" defTabSz="914400" rtl="0" eaLnBrk="1" fontAlgn="base" latinLnBrk="0" hangingPunct="1">
                        <a:lnSpc>
                          <a:spcPts val="1575"/>
                        </a:lnSpc>
                        <a:spcBef>
                          <a:spcPts val="13"/>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Phone number: 2098918827</a:t>
                      </a:r>
                    </a:p>
                    <a:p>
                      <a:pPr marL="61913" marR="0" lvl="0" indent="0" algn="l" defTabSz="914400" rtl="0" eaLnBrk="1" fontAlgn="base" latinLnBrk="0" hangingPunct="1">
                        <a:lnSpc>
                          <a:spcPts val="1575"/>
                        </a:lnSpc>
                        <a:spcBef>
                          <a:spcPts val="13"/>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Select Gender: </a:t>
                      </a:r>
                    </a:p>
                    <a:p>
                      <a:pPr marL="61913" marR="0" lvl="0" indent="0" algn="l" defTabSz="914400" rtl="0" eaLnBrk="1" fontAlgn="base" latinLnBrk="0" hangingPunct="1">
                        <a:lnSpc>
                          <a:spcPts val="1575"/>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Select Countries:</a:t>
                      </a:r>
                    </a:p>
                    <a:p>
                      <a:pPr marL="61913" marR="0" lvl="0" indent="0" algn="l" defTabSz="914400" rtl="0" eaLnBrk="1" fontAlgn="base" latinLnBrk="0" hangingPunct="1">
                        <a:lnSpc>
                          <a:spcPts val="1413"/>
                        </a:lnSpc>
                        <a:spcBef>
                          <a:spcPts val="50"/>
                        </a:spcBef>
                        <a:spcAft>
                          <a:spcPct val="0"/>
                        </a:spcAft>
                        <a:buClrTx/>
                        <a:buSzTx/>
                        <a:buFontTx/>
                        <a:buNone/>
                        <a:tabLst/>
                      </a:pP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EnterCity</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joradnbudaygcyuregygvyugyvvuevFGERERGgreyg</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Fail</a:t>
                      </a:r>
                    </a:p>
                    <a:p>
                      <a:pPr marL="63500" marR="0" lvl="0" indent="0" algn="l" defTabSz="914400" rtl="0" eaLnBrk="1" fontAlgn="base" latinLnBrk="0" hangingPunct="1">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r>
                        <a:rPr lang="en-JO" sz="1200" dirty="0"/>
                        <a:t>T3,T4,T7,T14,T18,T19,T20,T23</a:t>
                      </a:r>
                    </a:p>
                    <a:p>
                      <a:r>
                        <a:rPr lang="en-JO" sz="1200" dirty="0"/>
                        <a:t>B2,B4,B6,B8,B10,B11,B12,B14</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17180596"/>
                  </a:ext>
                </a:extLst>
              </a:tr>
              <a:tr h="1890576">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4</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19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1913" marR="0" lvl="0" indent="0" algn="just" defTabSz="914400" rtl="0" eaLnBrk="1" fontAlgn="base" latinLnBrk="0" hangingPunct="1">
                        <a:lnSpc>
                          <a:spcPct val="110000"/>
                        </a:lnSpc>
                        <a:spcBef>
                          <a:spcPct val="0"/>
                        </a:spcBef>
                        <a:spcAft>
                          <a:spcPct val="0"/>
                        </a:spcAft>
                        <a:buClrTx/>
                        <a:buSzTx/>
                        <a:buFontTx/>
                        <a:buNone/>
                        <a:tabLst/>
                      </a:pP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Username:A</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61913" marR="0" lvl="0" indent="0" algn="just" defTabSz="914400" rtl="0" eaLnBrk="1" fontAlgn="base" latinLnBrk="0" hangingPunct="1">
                        <a:lnSpc>
                          <a:spcPct val="11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Full Name: J</a:t>
                      </a:r>
                    </a:p>
                    <a:p>
                      <a:pPr marL="61913" marR="0" lvl="0" indent="0" algn="just" defTabSz="914400" rtl="0" eaLnBrk="1" fontAlgn="base" latinLnBrk="0" hangingPunct="1">
                        <a:lnSpc>
                          <a:spcPct val="110000"/>
                        </a:lnSpc>
                        <a:spcBef>
                          <a:spcPct val="0"/>
                        </a:spcBef>
                        <a:spcAft>
                          <a:spcPct val="0"/>
                        </a:spcAft>
                        <a:buClrTx/>
                        <a:buSzTx/>
                        <a:buFontTx/>
                        <a:buNone/>
                        <a:tabLst/>
                      </a:pP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Email:</a:t>
                      </a:r>
                      <a:r>
                        <a:rPr kumimoji="0" lang="en-US" altLang="en-US" sz="1200" b="0" i="0" u="none" strike="noStrike" cap="none" normalizeH="0" baseline="0" dirty="0" err="1">
                          <a:ln>
                            <a:noFill/>
                          </a:ln>
                          <a:solidFill>
                            <a:srgbClr val="FF0000"/>
                          </a:solidFill>
                          <a:effectLst/>
                          <a:latin typeface="Times New Roman" panose="02020603050405020304" pitchFamily="18" charset="0"/>
                          <a:cs typeface="Times New Roman" panose="02020603050405020304" pitchFamily="18" charset="0"/>
                        </a:rPr>
                        <a:t>A</a:t>
                      </a:r>
                      <a:endParaRPr kumimoji="0" lang="en-US" altLang="en-US" sz="12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p>
                      <a:pPr marL="61913" marR="0" lvl="0" indent="0" algn="l" defTabSz="914400" rtl="0" eaLnBrk="1" fontAlgn="base" latinLnBrk="0" hangingPunct="1">
                        <a:lnSpc>
                          <a:spcPts val="1575"/>
                        </a:lnSpc>
                        <a:spcBef>
                          <a:spcPts val="63"/>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Password: ALAA12 </a:t>
                      </a:r>
                    </a:p>
                    <a:p>
                      <a:pPr marL="61913" marR="0" lvl="0" indent="0" algn="l" defTabSz="914400" rtl="0" eaLnBrk="1" fontAlgn="base" latinLnBrk="0" hangingPunct="1">
                        <a:lnSpc>
                          <a:spcPts val="1575"/>
                        </a:lnSpc>
                        <a:spcBef>
                          <a:spcPts val="63"/>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Phone number:793331432 </a:t>
                      </a:r>
                    </a:p>
                    <a:p>
                      <a:pPr marL="61913" marR="0" lvl="0" indent="0" algn="l" defTabSz="914400" rtl="0" eaLnBrk="1" fontAlgn="base" latinLnBrk="0" hangingPunct="1">
                        <a:lnSpc>
                          <a:spcPts val="1575"/>
                        </a:lnSpc>
                        <a:spcBef>
                          <a:spcPts val="63"/>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Select Gender:</a:t>
                      </a:r>
                    </a:p>
                    <a:p>
                      <a:pPr marL="61913" marR="0" lvl="0" indent="0" algn="l" defTabSz="914400" rtl="0" eaLnBrk="1" fontAlgn="base" latinLnBrk="0" hangingPunct="1">
                        <a:lnSpc>
                          <a:spcPct val="100000"/>
                        </a:lnSpc>
                        <a:spcBef>
                          <a:spcPts val="5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Select Countries:</a:t>
                      </a:r>
                    </a:p>
                    <a:p>
                      <a:pPr marL="61913" marR="0" lvl="0" indent="0" algn="l" defTabSz="914400" rtl="0" eaLnBrk="1" fontAlgn="base" latinLnBrk="0" hangingPunct="1">
                        <a:lnSpc>
                          <a:spcPct val="11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Enter City: J</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Fail</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ts val="14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63500" marR="0" lvl="0" indent="0" algn="l" defTabSz="914400" rtl="0" eaLnBrk="1" fontAlgn="base" latinLnBrk="0" hangingPunct="1">
                        <a:lnSpc>
                          <a:spcPts val="14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T1, T4, T7, T8, T11, T16, T18, T19, T20, </a:t>
                      </a:r>
                    </a:p>
                    <a:p>
                      <a:pPr marL="63500" marR="0" lvl="0" indent="0" algn="l" defTabSz="914400" rtl="0" eaLnBrk="1" fontAlgn="base" latinLnBrk="0" hangingPunct="1">
                        <a:lnSpc>
                          <a:spcPts val="14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63500" marR="0" lvl="0" indent="0" algn="l" defTabSz="914400" rtl="0" eaLnBrk="1" fontAlgn="base" latinLnBrk="0" hangingPunct="1">
                        <a:lnSpc>
                          <a:spcPts val="14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B1, B3, B5, B7, B10, B11, B12, B13, B15</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66759705"/>
                  </a:ext>
                </a:extLst>
              </a:tr>
            </a:tbl>
          </a:graphicData>
        </a:graphic>
      </p:graphicFrame>
    </p:spTree>
    <p:extLst>
      <p:ext uri="{BB962C8B-B14F-4D97-AF65-F5344CB8AC3E}">
        <p14:creationId xmlns:p14="http://schemas.microsoft.com/office/powerpoint/2010/main" val="32537530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2">
            <a:extLst>
              <a:ext uri="{FF2B5EF4-FFF2-40B4-BE49-F238E27FC236}">
                <a16:creationId xmlns:a16="http://schemas.microsoft.com/office/drawing/2014/main" id="{F50261D2-CBA9-16D1-E6E7-9D9EFA3AB4CE}"/>
              </a:ext>
            </a:extLst>
          </p:cNvPr>
          <p:cNvGraphicFramePr>
            <a:graphicFrameLocks noGrp="1"/>
          </p:cNvGraphicFramePr>
          <p:nvPr>
            <p:extLst>
              <p:ext uri="{D42A27DB-BD31-4B8C-83A1-F6EECF244321}">
                <p14:modId xmlns:p14="http://schemas.microsoft.com/office/powerpoint/2010/main" val="3302143690"/>
              </p:ext>
            </p:extLst>
          </p:nvPr>
        </p:nvGraphicFramePr>
        <p:xfrm>
          <a:off x="370332" y="303050"/>
          <a:ext cx="8403336" cy="4159223"/>
        </p:xfrm>
        <a:graphic>
          <a:graphicData uri="http://schemas.openxmlformats.org/drawingml/2006/table">
            <a:tbl>
              <a:tblPr/>
              <a:tblGrid>
                <a:gridCol w="445535">
                  <a:extLst>
                    <a:ext uri="{9D8B030D-6E8A-4147-A177-3AD203B41FA5}">
                      <a16:colId xmlns:a16="http://schemas.microsoft.com/office/drawing/2014/main" val="932355756"/>
                    </a:ext>
                  </a:extLst>
                </a:gridCol>
                <a:gridCol w="3956800">
                  <a:extLst>
                    <a:ext uri="{9D8B030D-6E8A-4147-A177-3AD203B41FA5}">
                      <a16:colId xmlns:a16="http://schemas.microsoft.com/office/drawing/2014/main" val="3782150099"/>
                    </a:ext>
                  </a:extLst>
                </a:gridCol>
                <a:gridCol w="784995">
                  <a:extLst>
                    <a:ext uri="{9D8B030D-6E8A-4147-A177-3AD203B41FA5}">
                      <a16:colId xmlns:a16="http://schemas.microsoft.com/office/drawing/2014/main" val="2615277915"/>
                    </a:ext>
                  </a:extLst>
                </a:gridCol>
                <a:gridCol w="3216006">
                  <a:extLst>
                    <a:ext uri="{9D8B030D-6E8A-4147-A177-3AD203B41FA5}">
                      <a16:colId xmlns:a16="http://schemas.microsoft.com/office/drawing/2014/main" val="3484542268"/>
                    </a:ext>
                  </a:extLst>
                </a:gridCol>
              </a:tblGrid>
              <a:tr h="411586">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ts val="1375"/>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Test case</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19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1913"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Description</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ts val="1375"/>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Expected outcome</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Tags cover</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5051862"/>
                  </a:ext>
                </a:extLst>
              </a:tr>
              <a:tr h="1857061">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5</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19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1913" marR="0" lvl="0" indent="0" algn="l" defTabSz="914400" rtl="0" eaLnBrk="1" fontAlgn="base" latinLnBrk="0" hangingPunct="1">
                        <a:lnSpc>
                          <a:spcPct val="96000"/>
                        </a:lnSpc>
                        <a:spcBef>
                          <a:spcPct val="0"/>
                        </a:spcBef>
                        <a:spcAft>
                          <a:spcPct val="0"/>
                        </a:spcAft>
                        <a:buClrTx/>
                        <a:buSzTx/>
                        <a:buFontTx/>
                        <a:buNone/>
                        <a:tabLst/>
                      </a:pP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Username:ALAA</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61913" marR="0" lvl="0" indent="0" algn="l" defTabSz="914400" rtl="0" eaLnBrk="1" fontAlgn="base" latinLnBrk="0" hangingPunct="1">
                        <a:lnSpc>
                          <a:spcPct val="96000"/>
                        </a:lnSpc>
                        <a:spcBef>
                          <a:spcPct val="0"/>
                        </a:spcBef>
                        <a:spcAft>
                          <a:spcPct val="0"/>
                        </a:spcAft>
                        <a:buClrTx/>
                        <a:buSzTx/>
                        <a:buFontTx/>
                        <a:buNone/>
                        <a:tabLst/>
                      </a:pP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FullName</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61913" marR="0" lvl="0" indent="0" algn="l" defTabSz="914400" rtl="0" eaLnBrk="1" fontAlgn="base" latinLnBrk="0" hangingPunct="1">
                        <a:lnSpc>
                          <a:spcPct val="96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Email: </a:t>
                      </a:r>
                    </a:p>
                    <a:p>
                      <a:pPr marL="61913" marR="0" lvl="0" indent="0" algn="l" defTabSz="914400" rtl="0" eaLnBrk="1" fontAlgn="base" latinLnBrk="0" hangingPunct="1">
                        <a:lnSpc>
                          <a:spcPct val="96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Password: </a:t>
                      </a:r>
                    </a:p>
                    <a:p>
                      <a:pPr marL="61913" marR="0" lvl="0" indent="0" algn="l" defTabSz="914400" rtl="0" eaLnBrk="1" fontAlgn="base" latinLnBrk="0" hangingPunct="1">
                        <a:lnSpc>
                          <a:spcPct val="96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Phone number: </a:t>
                      </a:r>
                    </a:p>
                    <a:p>
                      <a:pPr marL="61913" marR="0" lvl="0" indent="0" algn="l" defTabSz="914400" rtl="0" eaLnBrk="1" fontAlgn="base" latinLnBrk="0" hangingPunct="1">
                        <a:lnSpc>
                          <a:spcPct val="96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Select Gender: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Fmale</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61913" marR="0" lvl="0" indent="0" algn="l" defTabSz="914400" rtl="0" eaLnBrk="1" fontAlgn="base" latinLnBrk="0" hangingPunct="1">
                        <a:lnSpc>
                          <a:spcPts val="1575"/>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Select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Countries:Jo</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61913" marR="0" lvl="0" indent="0" algn="l" defTabSz="914400" rtl="0" eaLnBrk="1" fontAlgn="base" latinLnBrk="0" hangingPunct="1">
                        <a:lnSpc>
                          <a:spcPts val="1413"/>
                        </a:lnSpc>
                        <a:spcBef>
                          <a:spcPts val="50"/>
                        </a:spcBef>
                        <a:spcAft>
                          <a:spcPct val="0"/>
                        </a:spcAft>
                        <a:buClrTx/>
                        <a:buSzTx/>
                        <a:buFontTx/>
                        <a:buNone/>
                        <a:tabLst/>
                      </a:pP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EnterCity</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Fail</a:t>
                      </a:r>
                    </a:p>
                    <a:p>
                      <a:pPr marL="63500" marR="0" lvl="0" indent="0" algn="l" defTabSz="914400" rtl="0" eaLnBrk="1" fontAlgn="base" latinLnBrk="0" hangingPunct="1">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685800" rtl="0" eaLnBrk="0" fontAlgn="auto" latinLnBrk="0" hangingPunct="0">
                        <a:lnSpc>
                          <a:spcPct val="100000"/>
                        </a:lnSpc>
                        <a:spcBef>
                          <a:spcPct val="20000"/>
                        </a:spcBef>
                        <a:spcAft>
                          <a:spcPts val="0"/>
                        </a:spcAft>
                        <a:buClrTx/>
                        <a:buSzTx/>
                        <a:buFontTx/>
                        <a:buNone/>
                        <a:tabLst/>
                        <a:defRPr/>
                      </a:pPr>
                      <a:r>
                        <a:rPr lang="en-US" sz="1200" dirty="0"/>
                        <a:t>V</a:t>
                      </a:r>
                      <a:r>
                        <a:rPr lang="en-JO" sz="1200" dirty="0"/>
                        <a:t>1,T6T10,T14,T17,V6,V7,T22, A2,B11,B12</a:t>
                      </a:r>
                    </a:p>
                    <a:p>
                      <a:endParaRPr lang="en-JO" sz="1200" dirty="0"/>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17180596"/>
                  </a:ext>
                </a:extLst>
              </a:tr>
              <a:tr h="1890576">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6</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1913"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1913" marR="0" lvl="0" indent="0" algn="just" defTabSz="914400" rtl="0" eaLnBrk="1" fontAlgn="base" latinLnBrk="0" hangingPunct="1">
                        <a:lnSpc>
                          <a:spcPct val="110000"/>
                        </a:lnSpc>
                        <a:spcBef>
                          <a:spcPct val="0"/>
                        </a:spcBef>
                        <a:spcAft>
                          <a:spcPct val="0"/>
                        </a:spcAft>
                        <a:buClrTx/>
                        <a:buSzTx/>
                        <a:buFontTx/>
                        <a:buNone/>
                        <a:tabLst/>
                      </a:pP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Username:alaa</a:t>
                      </a: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61913" marR="0" lvl="0" indent="0" algn="just" defTabSz="914400" rtl="0" eaLnBrk="1" fontAlgn="base" latinLnBrk="0" hangingPunct="1">
                        <a:lnSpc>
                          <a:spcPct val="11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Full Name: jaml43245%%3$5$%</a:t>
                      </a:r>
                    </a:p>
                    <a:p>
                      <a:pPr marL="61913" marR="0" lvl="0" indent="0" algn="just" defTabSz="914400" rtl="0" eaLnBrk="1" fontAlgn="base" latinLnBrk="0" hangingPunct="1">
                        <a:lnSpc>
                          <a:spcPct val="11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Email:</a:t>
                      </a:r>
                      <a:r>
                        <a:rPr kumimoji="0" lang="en-US" altLang="en-US" sz="12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alaanadakj88####u9</a:t>
                      </a:r>
                    </a:p>
                    <a:p>
                      <a:pPr marL="61913" marR="0" lvl="0" indent="0" algn="l" defTabSz="914400" rtl="0" eaLnBrk="1" fontAlgn="base" latinLnBrk="0" hangingPunct="1">
                        <a:lnSpc>
                          <a:spcPts val="1575"/>
                        </a:lnSpc>
                        <a:spcBef>
                          <a:spcPts val="63"/>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Password: 8784238472sdjiudh(^4@@</a:t>
                      </a:r>
                    </a:p>
                    <a:p>
                      <a:pPr marL="61913" marR="0" lvl="0" indent="0" algn="l" defTabSz="914400" rtl="0" eaLnBrk="1" fontAlgn="base" latinLnBrk="0" hangingPunct="1">
                        <a:lnSpc>
                          <a:spcPts val="1575"/>
                        </a:lnSpc>
                        <a:spcBef>
                          <a:spcPts val="63"/>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Phone number:0328087834343242332423432423432423423</a:t>
                      </a:r>
                    </a:p>
                    <a:p>
                      <a:pPr marL="61913" marR="0" lvl="0" indent="0" algn="l" defTabSz="914400" rtl="0" eaLnBrk="1" fontAlgn="base" latinLnBrk="0" hangingPunct="1">
                        <a:lnSpc>
                          <a:spcPts val="1575"/>
                        </a:lnSpc>
                        <a:spcBef>
                          <a:spcPts val="63"/>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Select Gender:</a:t>
                      </a:r>
                    </a:p>
                    <a:p>
                      <a:pPr marL="61913" marR="0" lvl="0" indent="0" algn="l" defTabSz="914400" rtl="0" eaLnBrk="1" fontAlgn="base" latinLnBrk="0" hangingPunct="1">
                        <a:lnSpc>
                          <a:spcPct val="100000"/>
                        </a:lnSpc>
                        <a:spcBef>
                          <a:spcPts val="5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Select Countries:</a:t>
                      </a:r>
                    </a:p>
                    <a:p>
                      <a:pPr marL="61913" marR="0" lvl="0" indent="0" algn="l" defTabSz="914400" rtl="0" eaLnBrk="1" fontAlgn="base" latinLnBrk="0" hangingPunct="1">
                        <a:lnSpc>
                          <a:spcPct val="11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Enter City: </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6350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Fail</a:t>
                      </a: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tc>
                  <a:txBody>
                    <a:bodyPr/>
                    <a:lstStyle>
                      <a:lvl1pPr marL="63500" eaLnBrk="0" hangingPunct="0">
                        <a:spcBef>
                          <a:spcPct val="20000"/>
                        </a:spcBef>
                        <a:defRPr sz="1600">
                          <a:solidFill>
                            <a:schemeClr val="tx1"/>
                          </a:solidFill>
                          <a:latin typeface="Calibri" panose="020F0502020204030204" pitchFamily="34" charset="0"/>
                        </a:defRPr>
                      </a:lvl1pPr>
                      <a:lvl2pPr marL="742950" indent="-285750" eaLnBrk="0" hangingPunct="0">
                        <a:spcBef>
                          <a:spcPct val="20000"/>
                        </a:spcBef>
                        <a:defRPr sz="1600">
                          <a:solidFill>
                            <a:schemeClr val="tx1"/>
                          </a:solidFill>
                          <a:latin typeface="Calibri" panose="020F0502020204030204" pitchFamily="34" charset="0"/>
                        </a:defRPr>
                      </a:lvl2pPr>
                      <a:lvl3pPr marL="1143000" indent="-228600" eaLnBrk="0" hangingPunct="0">
                        <a:spcBef>
                          <a:spcPct val="20000"/>
                        </a:spcBef>
                        <a:defRPr sz="1600">
                          <a:solidFill>
                            <a:schemeClr val="tx1"/>
                          </a:solidFill>
                          <a:latin typeface="Calibri" panose="020F0502020204030204" pitchFamily="34" charset="0"/>
                        </a:defRPr>
                      </a:lvl3pPr>
                      <a:lvl4pPr marL="1600200" indent="-228600" eaLnBrk="0" hangingPunct="0">
                        <a:spcBef>
                          <a:spcPct val="20000"/>
                        </a:spcBef>
                        <a:defRPr sz="1600">
                          <a:solidFill>
                            <a:schemeClr val="tx1"/>
                          </a:solidFill>
                          <a:latin typeface="Calibri" panose="020F0502020204030204" pitchFamily="34" charset="0"/>
                        </a:defRPr>
                      </a:lvl4pPr>
                      <a:lvl5pPr marL="2057400" indent="-228600" eaLnBrk="0" hangingPunct="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r>
                        <a:rPr lang="en-JO" sz="1200" dirty="0"/>
                        <a:t>V1,T5,T7,T9 ,T13,T15,T18,</a:t>
                      </a:r>
                    </a:p>
                    <a:p>
                      <a:r>
                        <a:rPr lang="en-JO" sz="1200" dirty="0"/>
                        <a:t>T19,T20,T22</a:t>
                      </a:r>
                    </a:p>
                    <a:p>
                      <a:pPr marL="63500" marR="0" lvl="0" indent="0" algn="l" defTabSz="685800" rtl="0" eaLnBrk="0" fontAlgn="auto" latinLnBrk="0" hangingPunct="0">
                        <a:lnSpc>
                          <a:spcPct val="100000"/>
                        </a:lnSpc>
                        <a:spcBef>
                          <a:spcPct val="20000"/>
                        </a:spcBef>
                        <a:spcAft>
                          <a:spcPts val="0"/>
                        </a:spcAft>
                        <a:buClrTx/>
                        <a:buSzTx/>
                        <a:buFontTx/>
                        <a:buNone/>
                        <a:tabLst/>
                        <a:defRPr/>
                      </a:pPr>
                      <a:r>
                        <a:rPr lang="en-JO" sz="1200" dirty="0"/>
                        <a:t>A2,B15,B11,B12</a:t>
                      </a:r>
                    </a:p>
                    <a:p>
                      <a:endParaRPr lang="en-JO" sz="1200" dirty="0"/>
                    </a:p>
                    <a:p>
                      <a:pPr marL="63500" marR="0" lvl="0" indent="0" algn="l" defTabSz="914400" rtl="0" eaLnBrk="1" fontAlgn="base" latinLnBrk="0" hangingPunct="1">
                        <a:lnSpc>
                          <a:spcPts val="14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w="7365" cap="flat" cmpd="sng" algn="ctr">
                      <a:solidFill>
                        <a:srgbClr val="000000"/>
                      </a:solidFill>
                      <a:prstDash val="solid"/>
                      <a:round/>
                      <a:headEnd type="none" w="med" len="med"/>
                      <a:tailEnd type="none" w="med" len="med"/>
                    </a:lnL>
                    <a:lnR w="7365" cap="flat" cmpd="sng" algn="ctr">
                      <a:solidFill>
                        <a:srgbClr val="000000"/>
                      </a:solidFill>
                      <a:prstDash val="solid"/>
                      <a:round/>
                      <a:headEnd type="none" w="med" len="med"/>
                      <a:tailEnd type="none" w="med" len="med"/>
                    </a:lnR>
                    <a:lnT w="7365" cap="flat" cmpd="sng" algn="ctr">
                      <a:solidFill>
                        <a:srgbClr val="000000"/>
                      </a:solidFill>
                      <a:prstDash val="solid"/>
                      <a:round/>
                      <a:headEnd type="none" w="med" len="med"/>
                      <a:tailEnd type="none" w="med" len="med"/>
                    </a:lnT>
                    <a:lnB w="736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66759705"/>
                  </a:ext>
                </a:extLst>
              </a:tr>
            </a:tbl>
          </a:graphicData>
        </a:graphic>
      </p:graphicFrame>
    </p:spTree>
    <p:extLst>
      <p:ext uri="{BB962C8B-B14F-4D97-AF65-F5344CB8AC3E}">
        <p14:creationId xmlns:p14="http://schemas.microsoft.com/office/powerpoint/2010/main" val="33559890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0"/>
        <p:cNvGrpSpPr/>
        <p:nvPr/>
      </p:nvGrpSpPr>
      <p:grpSpPr>
        <a:xfrm>
          <a:off x="0" y="0"/>
          <a:ext cx="0" cy="0"/>
          <a:chOff x="0" y="0"/>
          <a:chExt cx="0" cy="0"/>
        </a:xfrm>
      </p:grpSpPr>
      <p:sp>
        <p:nvSpPr>
          <p:cNvPr id="311" name="Google Shape;311;p35"/>
          <p:cNvSpPr txBox="1">
            <a:spLocks noGrp="1"/>
          </p:cNvSpPr>
          <p:nvPr>
            <p:ph type="ctr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picture is worth a thousand words”</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7"/>
          <p:cNvSpPr txBox="1">
            <a:spLocks noGrp="1"/>
          </p:cNvSpPr>
          <p:nvPr>
            <p:ph type="ctrTitle"/>
          </p:nvPr>
        </p:nvSpPr>
        <p:spPr>
          <a:xfrm>
            <a:off x="1222744" y="289356"/>
            <a:ext cx="6036591" cy="561249"/>
          </a:xfrm>
          <a:prstGeom prst="rect">
            <a:avLst/>
          </a:prstGeom>
        </p:spPr>
        <p:txBody>
          <a:bodyPr spcFirstLastPara="1" wrap="square" lIns="91425" tIns="91425" rIns="91425" bIns="91425" anchor="ctr" anchorCtr="0">
            <a:noAutofit/>
          </a:bodyPr>
          <a:lstStyle/>
          <a:p>
            <a:r>
              <a:rPr lang="en-US" sz="2000" u="sng" dirty="0">
                <a:solidFill>
                  <a:schemeClr val="accent1"/>
                </a:solidFill>
                <a:latin typeface="Century Schoolbook" panose="02040604050505020304" pitchFamily="18" charset="0"/>
                <a:cs typeface="Arial" panose="020B0604020202020204" pitchFamily="34" charset="0"/>
              </a:rPr>
              <a:t> Purpose of our project</a:t>
            </a:r>
          </a:p>
        </p:txBody>
      </p:sp>
      <p:sp>
        <p:nvSpPr>
          <p:cNvPr id="2" name="TextBox 1">
            <a:extLst>
              <a:ext uri="{FF2B5EF4-FFF2-40B4-BE49-F238E27FC236}">
                <a16:creationId xmlns:a16="http://schemas.microsoft.com/office/drawing/2014/main" id="{B3B88572-1772-A185-85F5-F77C5D9DD142}"/>
              </a:ext>
            </a:extLst>
          </p:cNvPr>
          <p:cNvSpPr txBox="1"/>
          <p:nvPr/>
        </p:nvSpPr>
        <p:spPr>
          <a:xfrm>
            <a:off x="309868" y="1203816"/>
            <a:ext cx="7862341" cy="3293209"/>
          </a:xfrm>
          <a:prstGeom prst="rect">
            <a:avLst/>
          </a:prstGeom>
          <a:noFill/>
        </p:spPr>
        <p:txBody>
          <a:bodyPr wrap="square" rtlCol="0">
            <a:spAutoFit/>
          </a:bodyPr>
          <a:lstStyle/>
          <a:p>
            <a:r>
              <a:rPr lang="en-US" sz="1600" dirty="0">
                <a:solidFill>
                  <a:schemeClr val="accent2">
                    <a:lumMod val="60000"/>
                    <a:lumOff val="40000"/>
                  </a:schemeClr>
                </a:solidFill>
              </a:rPr>
              <a:t>Protect Journalists Project</a:t>
            </a:r>
            <a:r>
              <a:rPr lang="en-US" sz="1600" dirty="0">
                <a:solidFill>
                  <a:schemeClr val="tx2"/>
                </a:solidFill>
              </a:rPr>
              <a:t>, is a watch and a tag that is made especially for journalists to help them to be safe and protected, mainly in critical and serious conditions like wars. The journalist will be tracked by the foundation he works to. As a result, they will help exactly on time when they need it.</a:t>
            </a:r>
          </a:p>
          <a:p>
            <a:endParaRPr lang="en-US" sz="1600" dirty="0">
              <a:solidFill>
                <a:schemeClr val="tx2"/>
              </a:solidFill>
            </a:endParaRPr>
          </a:p>
          <a:p>
            <a:r>
              <a:rPr lang="en-US" sz="1600" dirty="0">
                <a:solidFill>
                  <a:schemeClr val="tx2"/>
                </a:solidFill>
              </a:rPr>
              <a:t>Moreover, all parties involved in the war will be aware of the location of the press, in order not to obstruct their presence in any dangerous way, in an official capacity, after signing international treaties not to use this tracking in the wrong way. Journalists will be able to ask for any health service by pressing on the watch, and their health records will be provided to the nearest hospital such as blood transport or any Allergy to certain substances. Furthermore, both watch and tag will be waterproof and can’t be easily damaged, so in any condition, both will help the journalists to be safe as possible as could be.</a:t>
            </a:r>
          </a:p>
        </p:txBody>
      </p:sp>
    </p:spTree>
    <p:extLst>
      <p:ext uri="{BB962C8B-B14F-4D97-AF65-F5344CB8AC3E}">
        <p14:creationId xmlns:p14="http://schemas.microsoft.com/office/powerpoint/2010/main" val="1337897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8"/>
          <p:cNvSpPr txBox="1">
            <a:spLocks noGrp="1"/>
          </p:cNvSpPr>
          <p:nvPr>
            <p:ph type="ctrTitle"/>
          </p:nvPr>
        </p:nvSpPr>
        <p:spPr>
          <a:xfrm>
            <a:off x="720000" y="394691"/>
            <a:ext cx="5933400" cy="42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solidFill>
                  <a:schemeClr val="accent1">
                    <a:lumMod val="50000"/>
                  </a:schemeClr>
                </a:solidFill>
              </a:rPr>
              <a:t>Context Diagram :</a:t>
            </a:r>
            <a:endParaRPr sz="2400" dirty="0">
              <a:solidFill>
                <a:schemeClr val="accent1">
                  <a:lumMod val="50000"/>
                </a:schemeClr>
              </a:solidFill>
            </a:endParaRPr>
          </a:p>
        </p:txBody>
      </p:sp>
      <p:pic>
        <p:nvPicPr>
          <p:cNvPr id="4" name="Picture 3">
            <a:extLst>
              <a:ext uri="{FF2B5EF4-FFF2-40B4-BE49-F238E27FC236}">
                <a16:creationId xmlns:a16="http://schemas.microsoft.com/office/drawing/2014/main" id="{618B0BBF-502C-2FC1-74A6-1CF94C207A0A}"/>
              </a:ext>
            </a:extLst>
          </p:cNvPr>
          <p:cNvPicPr>
            <a:picLocks noChangeAspect="1"/>
          </p:cNvPicPr>
          <p:nvPr/>
        </p:nvPicPr>
        <p:blipFill>
          <a:blip r:embed="rId3"/>
          <a:stretch>
            <a:fillRect/>
          </a:stretch>
        </p:blipFill>
        <p:spPr>
          <a:xfrm>
            <a:off x="1351245" y="824886"/>
            <a:ext cx="5920324" cy="4152174"/>
          </a:xfrm>
          <a:prstGeom prst="rect">
            <a:avLst/>
          </a:prstGeom>
        </p:spPr>
      </p:pic>
    </p:spTree>
    <p:extLst>
      <p:ext uri="{BB962C8B-B14F-4D97-AF65-F5344CB8AC3E}">
        <p14:creationId xmlns:p14="http://schemas.microsoft.com/office/powerpoint/2010/main" val="1645997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9" name="Google Shape;219;p28"/>
          <p:cNvSpPr txBox="1">
            <a:spLocks noGrp="1"/>
          </p:cNvSpPr>
          <p:nvPr>
            <p:ph type="body" idx="1"/>
          </p:nvPr>
        </p:nvSpPr>
        <p:spPr>
          <a:xfrm>
            <a:off x="389745" y="925033"/>
            <a:ext cx="8274570" cy="3901500"/>
          </a:xfrm>
          <a:prstGeom prst="rect">
            <a:avLst/>
          </a:prstGeom>
        </p:spPr>
        <p:txBody>
          <a:bodyPr spcFirstLastPara="1" wrap="square" lIns="0" tIns="0" rIns="0" bIns="0" anchor="t" anchorCtr="0">
            <a:noAutofit/>
          </a:bodyPr>
          <a:lstStyle/>
          <a:p>
            <a:pPr marL="457200" lvl="0" indent="-304800" algn="l" rtl="0">
              <a:spcBef>
                <a:spcPts val="0"/>
              </a:spcBef>
              <a:spcAft>
                <a:spcPts val="0"/>
              </a:spcAft>
              <a:buClr>
                <a:schemeClr val="dk2"/>
              </a:buClr>
              <a:buSzPts val="1200"/>
              <a:buFont typeface="Merriweather"/>
              <a:buChar char="●"/>
            </a:pPr>
            <a:endParaRPr lang="en" sz="1400" dirty="0">
              <a:latin typeface="Times New Roman" panose="02020603050405020304" pitchFamily="18" charset="0"/>
              <a:cs typeface="Times New Roman" panose="02020603050405020304" pitchFamily="18" charset="0"/>
            </a:endParaRPr>
          </a:p>
          <a:p>
            <a:pPr lvl="0">
              <a:buClr>
                <a:schemeClr val="dk2"/>
              </a:buClr>
              <a:buFont typeface="Merriweather"/>
              <a:buChar char="●"/>
            </a:pPr>
            <a:endParaRPr lang="en-US" sz="1400" b="1" dirty="0">
              <a:solidFill>
                <a:srgbClr val="F49100"/>
              </a:solidFill>
              <a:uFill>
                <a:noFill/>
              </a:uFill>
              <a:latin typeface="Times New Roman" panose="02020603050405020304" pitchFamily="18" charset="0"/>
              <a:cs typeface="Times New Roman" panose="02020603050405020304" pitchFamily="18" charset="0"/>
              <a:hlinkClick r:id="" action="ppaction://noaction">
                <a:extLst>
                  <a:ext uri="{A12FA001-AC4F-418D-AE19-62706E023703}">
                    <ahyp:hlinkClr xmlns:ahyp="http://schemas.microsoft.com/office/drawing/2018/hyperlinkcolor" val="tx"/>
                  </a:ext>
                </a:extLst>
              </a:hlinkClick>
            </a:endParaRPr>
          </a:p>
          <a:p>
            <a:pPr lvl="0">
              <a:buClr>
                <a:schemeClr val="dk2"/>
              </a:buClr>
              <a:buFont typeface="Merriweather"/>
              <a:buChar char="●"/>
            </a:pPr>
            <a:r>
              <a:rPr lang="en-US" sz="1400" b="1" cap="none" dirty="0">
                <a:uFill>
                  <a:noFill/>
                </a:uFill>
                <a:latin typeface="Times New Roman" panose="02020603050405020304" pitchFamily="18" charset="0"/>
                <a:cs typeface="Times New Roman" panose="02020603050405020304" pitchFamily="18" charset="0"/>
                <a:hlinkClick r:id="" action="ppaction://noaction">
                  <a:extLst>
                    <a:ext uri="{A12FA001-AC4F-418D-AE19-62706E023703}">
                      <ahyp:hlinkClr xmlns:ahyp="http://schemas.microsoft.com/office/drawing/2018/hyperlinkcolor" val="tx"/>
                    </a:ext>
                  </a:extLst>
                </a:hlinkClick>
              </a:rPr>
              <a:t>Find a suitable time for all members of the group (lack of time management ).</a:t>
            </a:r>
          </a:p>
          <a:p>
            <a:pPr marL="457200" lvl="0" indent="-304800" algn="l" rtl="0">
              <a:spcBef>
                <a:spcPts val="0"/>
              </a:spcBef>
              <a:spcAft>
                <a:spcPts val="0"/>
              </a:spcAft>
              <a:buClr>
                <a:schemeClr val="dk2"/>
              </a:buClr>
              <a:buSzPts val="1200"/>
              <a:buFont typeface="Merriweather"/>
              <a:buChar char="●"/>
            </a:pPr>
            <a:endParaRPr lang="en-US" sz="1400" b="1" cap="none" dirty="0">
              <a:uFill>
                <a:noFill/>
              </a:uFill>
              <a:latin typeface="Times New Roman" panose="02020603050405020304" pitchFamily="18" charset="0"/>
              <a:cs typeface="Times New Roman" panose="02020603050405020304" pitchFamily="18" charset="0"/>
            </a:endParaRPr>
          </a:p>
          <a:p>
            <a:pPr lvl="0">
              <a:buClr>
                <a:schemeClr val="dk2"/>
              </a:buClr>
              <a:buFont typeface="Merriweather"/>
              <a:buChar char="●"/>
            </a:pPr>
            <a:r>
              <a:rPr lang="en-US" sz="1400" b="1" cap="none" dirty="0">
                <a:uFill>
                  <a:noFill/>
                </a:uFill>
                <a:latin typeface="Times New Roman" panose="02020603050405020304" pitchFamily="18" charset="0"/>
                <a:cs typeface="Times New Roman" panose="02020603050405020304" pitchFamily="18" charset="0"/>
              </a:rPr>
              <a:t>Lack of communication among team members (</a:t>
            </a:r>
            <a:r>
              <a:rPr lang="en-US" sz="1400" b="1" cap="none" dirty="0">
                <a:uFill>
                  <a:noFill/>
                </a:uFill>
                <a:latin typeface="Times New Roman" panose="02020603050405020304" pitchFamily="18" charset="0"/>
                <a:cs typeface="Times New Roman" panose="02020603050405020304" pitchFamily="18" charset="0"/>
                <a:hlinkClick r:id="" action="ppaction://noaction">
                  <a:extLst>
                    <a:ext uri="{A12FA001-AC4F-418D-AE19-62706E023703}">
                      <ahyp:hlinkClr xmlns:ahyp="http://schemas.microsoft.com/office/drawing/2018/hyperlinkcolor" val="tx"/>
                    </a:ext>
                  </a:extLst>
                </a:hlinkClick>
              </a:rPr>
              <a:t>can’t determine the appropriate for all members during the meeting or work </a:t>
            </a:r>
            <a:r>
              <a:rPr lang="en-US" sz="1400" b="1" cap="none" dirty="0">
                <a:uFill>
                  <a:noFill/>
                </a:uFill>
                <a:latin typeface="Times New Roman" panose="02020603050405020304" pitchFamily="18" charset="0"/>
                <a:cs typeface="Times New Roman" panose="02020603050405020304" pitchFamily="18" charset="0"/>
              </a:rPr>
              <a:t>).</a:t>
            </a:r>
          </a:p>
          <a:p>
            <a:pPr lvl="0">
              <a:buClr>
                <a:schemeClr val="dk2"/>
              </a:buClr>
              <a:buFont typeface="Merriweather"/>
              <a:buChar char="●"/>
            </a:pPr>
            <a:endParaRPr lang="en-US" sz="1400" b="1" cap="none" dirty="0">
              <a:uFill>
                <a:noFill/>
              </a:uFill>
              <a:latin typeface="Times New Roman" panose="02020603050405020304" pitchFamily="18" charset="0"/>
              <a:cs typeface="Times New Roman" panose="02020603050405020304" pitchFamily="18" charset="0"/>
            </a:endParaRPr>
          </a:p>
          <a:p>
            <a:pPr lvl="0">
              <a:buClr>
                <a:schemeClr val="dk2"/>
              </a:buClr>
              <a:buFont typeface="Merriweather"/>
              <a:buChar char="●"/>
            </a:pPr>
            <a:r>
              <a:rPr lang="en-US" sz="1400" b="1" cap="none" dirty="0">
                <a:uFill>
                  <a:noFill/>
                </a:uFill>
                <a:latin typeface="Times New Roman" panose="02020603050405020304" pitchFamily="18" charset="0"/>
                <a:cs typeface="Times New Roman" panose="02020603050405020304" pitchFamily="18" charset="0"/>
              </a:rPr>
              <a:t>With all the communication channels and gadgets at our disposal, sometimes team members neglect the critical components of effective communication, leading to loss of data or misinformation and eventual project disruption.</a:t>
            </a:r>
          </a:p>
          <a:p>
            <a:pPr lvl="0">
              <a:buClr>
                <a:schemeClr val="dk2"/>
              </a:buClr>
              <a:buFont typeface="Merriweather"/>
              <a:buChar char="●"/>
            </a:pPr>
            <a:endParaRPr lang="en-US" sz="1400" b="1" cap="none" dirty="0">
              <a:uFill>
                <a:noFill/>
              </a:uFill>
              <a:latin typeface="Times New Roman" panose="02020603050405020304" pitchFamily="18" charset="0"/>
              <a:cs typeface="Times New Roman" panose="02020603050405020304" pitchFamily="18" charset="0"/>
            </a:endParaRPr>
          </a:p>
          <a:p>
            <a:pPr lvl="0">
              <a:buClr>
                <a:schemeClr val="dk2"/>
              </a:buClr>
              <a:buFont typeface="Merriweather"/>
              <a:buChar char="●"/>
            </a:pPr>
            <a:r>
              <a:rPr lang="en-US" sz="1400" b="1" cap="none" dirty="0">
                <a:uFill>
                  <a:noFill/>
                </a:uFill>
                <a:latin typeface="Times New Roman" panose="02020603050405020304" pitchFamily="18" charset="0"/>
                <a:cs typeface="Times New Roman" panose="02020603050405020304" pitchFamily="18" charset="0"/>
              </a:rPr>
              <a:t>Lack of experience and knowledge of team members, which may lead to misunderstanding of project requirements.</a:t>
            </a:r>
          </a:p>
          <a:p>
            <a:pPr lvl="0">
              <a:buClr>
                <a:schemeClr val="dk2"/>
              </a:buClr>
              <a:buFont typeface="Merriweather"/>
              <a:buChar char="●"/>
            </a:pPr>
            <a:endParaRPr lang="en-US" sz="1400" b="1" cap="none" dirty="0">
              <a:uFill>
                <a:noFill/>
              </a:uFill>
              <a:latin typeface="Times New Roman" panose="02020603050405020304" pitchFamily="18" charset="0"/>
              <a:cs typeface="Times New Roman" panose="02020603050405020304" pitchFamily="18" charset="0"/>
            </a:endParaRPr>
          </a:p>
          <a:p>
            <a:pPr lvl="0">
              <a:buClr>
                <a:schemeClr val="dk2"/>
              </a:buClr>
              <a:buFont typeface="Merriweather"/>
              <a:buChar char="●"/>
            </a:pPr>
            <a:r>
              <a:rPr lang="en-US" sz="1400" b="1" cap="none" dirty="0">
                <a:latin typeface="Times New Roman" panose="02020603050405020304" pitchFamily="18" charset="0"/>
                <a:cs typeface="Times New Roman" panose="02020603050405020304" pitchFamily="18" charset="0"/>
              </a:rPr>
              <a:t>L</a:t>
            </a:r>
            <a:r>
              <a:rPr lang="x-none" sz="1400" b="1" cap="none" dirty="0">
                <a:latin typeface="Times New Roman" panose="02020603050405020304" pitchFamily="18" charset="0"/>
                <a:cs typeface="Times New Roman" panose="02020603050405020304" pitchFamily="18" charset="0"/>
              </a:rPr>
              <a:t>ow skills in using PowerPoint and UML tools.</a:t>
            </a:r>
          </a:p>
          <a:p>
            <a:pPr lvl="0">
              <a:buClr>
                <a:schemeClr val="dk2"/>
              </a:buClr>
              <a:buFont typeface="Merriweather"/>
              <a:buChar char="●"/>
            </a:pPr>
            <a:endParaRPr lang="x-none" sz="1400" b="1" cap="none" dirty="0">
              <a:latin typeface="Times New Roman" panose="02020603050405020304" pitchFamily="18" charset="0"/>
              <a:cs typeface="Times New Roman" panose="02020603050405020304" pitchFamily="18" charset="0"/>
            </a:endParaRPr>
          </a:p>
          <a:p>
            <a:pPr lvl="0">
              <a:buClr>
                <a:schemeClr val="dk2"/>
              </a:buClr>
              <a:buFont typeface="Merriweather"/>
              <a:buChar char="●"/>
            </a:pPr>
            <a:endParaRPr lang="x-none" sz="1400" b="1" cap="none" dirty="0">
              <a:latin typeface="Times New Roman" panose="02020603050405020304" pitchFamily="18" charset="0"/>
              <a:cs typeface="Times New Roman" panose="02020603050405020304" pitchFamily="18" charset="0"/>
            </a:endParaRPr>
          </a:p>
          <a:p>
            <a:pPr lvl="0">
              <a:buClr>
                <a:schemeClr val="dk2"/>
              </a:buClr>
              <a:buFont typeface="Merriweather"/>
              <a:buChar char="●"/>
            </a:pPr>
            <a:endParaRPr lang="x-none" sz="1400" b="1" cap="none" dirty="0">
              <a:latin typeface="Times New Roman" panose="02020603050405020304" pitchFamily="18" charset="0"/>
              <a:cs typeface="Times New Roman" panose="02020603050405020304" pitchFamily="18" charset="0"/>
            </a:endParaRPr>
          </a:p>
          <a:p>
            <a:pPr lvl="0">
              <a:buClr>
                <a:schemeClr val="dk2"/>
              </a:buClr>
              <a:buFont typeface="Merriweather"/>
              <a:buChar char="●"/>
            </a:pPr>
            <a:endParaRPr lang="x-none" sz="1400" b="1" cap="none" dirty="0">
              <a:latin typeface="Times New Roman" panose="02020603050405020304" pitchFamily="18" charset="0"/>
              <a:cs typeface="Times New Roman" panose="02020603050405020304" pitchFamily="18" charset="0"/>
            </a:endParaRPr>
          </a:p>
          <a:p>
            <a:pPr lvl="0">
              <a:buClr>
                <a:schemeClr val="dk2"/>
              </a:buClr>
              <a:buFont typeface="Merriweather"/>
              <a:buChar char="●"/>
            </a:pPr>
            <a:endParaRPr lang="x-none" sz="1400" b="1" cap="none" dirty="0">
              <a:latin typeface="Times New Roman" panose="02020603050405020304" pitchFamily="18" charset="0"/>
              <a:cs typeface="Times New Roman" panose="02020603050405020304" pitchFamily="18" charset="0"/>
            </a:endParaRPr>
          </a:p>
        </p:txBody>
      </p:sp>
      <p:sp>
        <p:nvSpPr>
          <p:cNvPr id="218" name="Google Shape;218;p28"/>
          <p:cNvSpPr txBox="1">
            <a:spLocks noGrp="1"/>
          </p:cNvSpPr>
          <p:nvPr>
            <p:ph type="ctrTitle"/>
          </p:nvPr>
        </p:nvSpPr>
        <p:spPr>
          <a:xfrm>
            <a:off x="720000" y="469941"/>
            <a:ext cx="5933400" cy="42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FF0000"/>
                </a:solidFill>
              </a:rPr>
              <a:t>Risks:</a:t>
            </a:r>
            <a:endParaRPr dirty="0">
              <a:solidFill>
                <a:srgbClr val="FF0000"/>
              </a:solidFill>
            </a:endParaRPr>
          </a:p>
        </p:txBody>
      </p:sp>
      <p:pic>
        <p:nvPicPr>
          <p:cNvPr id="2" name="Google Shape;293;p33">
            <a:extLst>
              <a:ext uri="{FF2B5EF4-FFF2-40B4-BE49-F238E27FC236}">
                <a16:creationId xmlns:a16="http://schemas.microsoft.com/office/drawing/2014/main" id="{4CE2A37D-EBF2-3CC8-84A0-11F161D365CE}"/>
              </a:ext>
            </a:extLst>
          </p:cNvPr>
          <p:cNvPicPr preferRelativeResize="0"/>
          <p:nvPr/>
        </p:nvPicPr>
        <p:blipFill rotWithShape="1">
          <a:blip r:embed="rId3">
            <a:alphaModFix/>
          </a:blip>
          <a:srcRect t="32399" b="35291"/>
          <a:stretch/>
        </p:blipFill>
        <p:spPr>
          <a:xfrm>
            <a:off x="5010137" y="3867397"/>
            <a:ext cx="3654178" cy="95913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9"/>
          <p:cNvSpPr txBox="1">
            <a:spLocks noGrp="1"/>
          </p:cNvSpPr>
          <p:nvPr>
            <p:ph type="ctrTitle"/>
          </p:nvPr>
        </p:nvSpPr>
        <p:spPr>
          <a:xfrm>
            <a:off x="1378488" y="472190"/>
            <a:ext cx="5933400" cy="748377"/>
          </a:xfrm>
          <a:prstGeom prst="rect">
            <a:avLst/>
          </a:prstGeom>
        </p:spPr>
        <p:txBody>
          <a:bodyPr spcFirstLastPara="1" wrap="square" lIns="91425" tIns="91425" rIns="91425" bIns="91425" anchor="ctr" anchorCtr="0">
            <a:noAutofit/>
          </a:bodyPr>
          <a:lstStyle/>
          <a:p>
            <a:pPr lvl="0"/>
            <a:r>
              <a:rPr lang="en-US" dirty="0">
                <a:solidFill>
                  <a:schemeClr val="accent1">
                    <a:lumMod val="50000"/>
                  </a:schemeClr>
                </a:solidFill>
              </a:rPr>
              <a:t>Feasibility study</a:t>
            </a:r>
            <a:r>
              <a:rPr lang="x-none" dirty="0">
                <a:solidFill>
                  <a:schemeClr val="accent1">
                    <a:lumMod val="50000"/>
                  </a:schemeClr>
                </a:solidFill>
              </a:rPr>
              <a:t> </a:t>
            </a:r>
            <a:endParaRPr dirty="0">
              <a:solidFill>
                <a:schemeClr val="accent1">
                  <a:lumMod val="50000"/>
                </a:schemeClr>
              </a:solidFill>
            </a:endParaRPr>
          </a:p>
        </p:txBody>
      </p:sp>
      <p:sp>
        <p:nvSpPr>
          <p:cNvPr id="229" name="Google Shape;229;p29"/>
          <p:cNvSpPr txBox="1">
            <a:spLocks noGrp="1"/>
          </p:cNvSpPr>
          <p:nvPr>
            <p:ph type="subTitle" idx="5"/>
          </p:nvPr>
        </p:nvSpPr>
        <p:spPr>
          <a:xfrm>
            <a:off x="1579650" y="1756710"/>
            <a:ext cx="2419200" cy="276900"/>
          </a:xfrm>
          <a:prstGeom prst="rect">
            <a:avLst/>
          </a:prstGeom>
        </p:spPr>
        <p:txBody>
          <a:bodyPr spcFirstLastPara="1" wrap="square" lIns="0" tIns="0" rIns="0" bIns="0" anchor="t" anchorCtr="0">
            <a:noAutofit/>
          </a:bodyPr>
          <a:lstStyle/>
          <a:p>
            <a:pPr marL="0" lvl="0" indent="0" fontAlgn="base">
              <a:lnSpc>
                <a:spcPct val="100000"/>
              </a:lnSpc>
              <a:buClrTx/>
              <a:buSzTx/>
              <a:defRPr/>
            </a:pPr>
            <a:r>
              <a:rPr lang="en-US" sz="1600" b="1" dirty="0">
                <a:solidFill>
                  <a:srgbClr val="FF0000"/>
                </a:solidFill>
                <a:latin typeface="Times New Roman" pitchFamily="18" charset="0"/>
                <a:cs typeface="Times New Roman" pitchFamily="18" charset="0"/>
              </a:rPr>
              <a:t>Economical</a:t>
            </a:r>
            <a:r>
              <a:rPr lang="en-US" sz="1600" b="1" dirty="0">
                <a:latin typeface="Times New Roman" pitchFamily="18" charset="0"/>
                <a:cs typeface="Times New Roman" pitchFamily="18" charset="0"/>
              </a:rPr>
              <a:t> Feasibility</a:t>
            </a:r>
          </a:p>
        </p:txBody>
      </p:sp>
      <p:sp>
        <p:nvSpPr>
          <p:cNvPr id="230" name="Google Shape;230;p29"/>
          <p:cNvSpPr txBox="1">
            <a:spLocks noGrp="1"/>
          </p:cNvSpPr>
          <p:nvPr>
            <p:ph type="title" idx="6"/>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01</a:t>
            </a:r>
            <a:endParaRPr dirty="0"/>
          </a:p>
        </p:txBody>
      </p:sp>
      <p:sp>
        <p:nvSpPr>
          <p:cNvPr id="232" name="Google Shape;232;p29"/>
          <p:cNvSpPr txBox="1">
            <a:spLocks noGrp="1"/>
          </p:cNvSpPr>
          <p:nvPr>
            <p:ph type="subTitle" idx="8"/>
          </p:nvPr>
        </p:nvSpPr>
        <p:spPr>
          <a:xfrm>
            <a:off x="1579650" y="2813057"/>
            <a:ext cx="2419200" cy="276900"/>
          </a:xfrm>
          <a:prstGeom prst="rect">
            <a:avLst/>
          </a:prstGeom>
        </p:spPr>
        <p:txBody>
          <a:bodyPr spcFirstLastPara="1" wrap="square" lIns="0" tIns="0" rIns="0" bIns="0" anchor="t" anchorCtr="0">
            <a:noAutofit/>
          </a:bodyPr>
          <a:lstStyle/>
          <a:p>
            <a:pPr marL="0" lvl="0" indent="0"/>
            <a:r>
              <a:rPr lang="en-US" altLang="en-US" b="1" dirty="0">
                <a:solidFill>
                  <a:srgbClr val="FF0000"/>
                </a:solidFill>
              </a:rPr>
              <a:t>Technical</a:t>
            </a:r>
          </a:p>
          <a:p>
            <a:pPr marL="0" lvl="0" indent="0"/>
            <a:r>
              <a:rPr lang="en-US" altLang="en-US" b="1" dirty="0"/>
              <a:t> feasibility</a:t>
            </a:r>
            <a:endParaRPr b="1" dirty="0"/>
          </a:p>
        </p:txBody>
      </p:sp>
      <p:sp>
        <p:nvSpPr>
          <p:cNvPr id="233" name="Google Shape;233;p29"/>
          <p:cNvSpPr txBox="1">
            <a:spLocks noGrp="1"/>
          </p:cNvSpPr>
          <p:nvPr>
            <p:ph type="title" idx="9"/>
          </p:nvPr>
        </p:nvSpPr>
        <p:spPr>
          <a:xfrm>
            <a:off x="716274" y="2775475"/>
            <a:ext cx="658500" cy="640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02</a:t>
            </a:r>
            <a:endParaRPr dirty="0"/>
          </a:p>
        </p:txBody>
      </p:sp>
      <p:sp>
        <p:nvSpPr>
          <p:cNvPr id="235" name="Google Shape;235;p29"/>
          <p:cNvSpPr txBox="1">
            <a:spLocks noGrp="1"/>
          </p:cNvSpPr>
          <p:nvPr>
            <p:ph type="subTitle" idx="14"/>
          </p:nvPr>
        </p:nvSpPr>
        <p:spPr>
          <a:xfrm>
            <a:off x="1647456" y="3979101"/>
            <a:ext cx="2419200" cy="276900"/>
          </a:xfrm>
          <a:prstGeom prst="rect">
            <a:avLst/>
          </a:prstGeom>
        </p:spPr>
        <p:txBody>
          <a:bodyPr spcFirstLastPara="1" wrap="square" lIns="0" tIns="0" rIns="0" bIns="0" anchor="t" anchorCtr="0">
            <a:noAutofit/>
          </a:bodyPr>
          <a:lstStyle/>
          <a:p>
            <a:pPr marL="0" lvl="0" indent="0"/>
            <a:r>
              <a:rPr lang="en-US" altLang="en-US" sz="1600" b="1" dirty="0">
                <a:solidFill>
                  <a:srgbClr val="FF0000"/>
                </a:solidFill>
              </a:rPr>
              <a:t>Operational </a:t>
            </a:r>
            <a:r>
              <a:rPr lang="en-US" altLang="en-US" sz="1400" b="1" dirty="0"/>
              <a:t>feasibility</a:t>
            </a:r>
            <a:endParaRPr b="1" dirty="0"/>
          </a:p>
        </p:txBody>
      </p:sp>
      <p:sp>
        <p:nvSpPr>
          <p:cNvPr id="236" name="Google Shape;236;p29"/>
          <p:cNvSpPr txBox="1">
            <a:spLocks noGrp="1"/>
          </p:cNvSpPr>
          <p:nvPr>
            <p:ph type="title" idx="15"/>
          </p:nvPr>
        </p:nvSpPr>
        <p:spPr>
          <a:xfrm>
            <a:off x="716274" y="3931270"/>
            <a:ext cx="658500" cy="640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03</a:t>
            </a:r>
            <a:endParaRPr dirty="0"/>
          </a:p>
        </p:txBody>
      </p:sp>
      <p:sp>
        <p:nvSpPr>
          <p:cNvPr id="238" name="Google Shape;238;p29"/>
          <p:cNvSpPr txBox="1">
            <a:spLocks noGrp="1"/>
          </p:cNvSpPr>
          <p:nvPr>
            <p:ph type="subTitle" idx="17"/>
          </p:nvPr>
        </p:nvSpPr>
        <p:spPr>
          <a:xfrm>
            <a:off x="5145150" y="1736163"/>
            <a:ext cx="2419200" cy="276900"/>
          </a:xfrm>
          <a:prstGeom prst="rect">
            <a:avLst/>
          </a:prstGeom>
        </p:spPr>
        <p:txBody>
          <a:bodyPr spcFirstLastPara="1" wrap="square" lIns="0" tIns="0" rIns="0" bIns="0" anchor="t" anchorCtr="0">
            <a:noAutofit/>
          </a:bodyPr>
          <a:lstStyle/>
          <a:p>
            <a:pPr marL="0" lvl="0" indent="0"/>
            <a:r>
              <a:rPr lang="en-US" sz="1600" b="1" dirty="0">
                <a:solidFill>
                  <a:srgbClr val="FF0000"/>
                </a:solidFill>
                <a:latin typeface="Times New Roman" panose="02020603050405020304" pitchFamily="18" charset="0"/>
                <a:cs typeface="Times New Roman" panose="02020603050405020304" pitchFamily="18" charset="0"/>
              </a:rPr>
              <a:t>Schedule </a:t>
            </a:r>
            <a:r>
              <a:rPr lang="en-US" altLang="en-US" sz="1600" b="1" dirty="0">
                <a:latin typeface="Times New Roman" panose="02020603050405020304" pitchFamily="18" charset="0"/>
                <a:cs typeface="Times New Roman" panose="02020603050405020304" pitchFamily="18" charset="0"/>
              </a:rPr>
              <a:t> </a:t>
            </a:r>
          </a:p>
          <a:p>
            <a:pPr marL="0" lvl="0" indent="0"/>
            <a:r>
              <a:rPr lang="en-US" altLang="en-US" sz="1600" b="1" dirty="0">
                <a:latin typeface="Times New Roman" panose="02020603050405020304" pitchFamily="18" charset="0"/>
                <a:cs typeface="Times New Roman" panose="02020603050405020304" pitchFamily="18" charset="0"/>
              </a:rPr>
              <a:t>Feasibility </a:t>
            </a:r>
            <a:endParaRPr b="1" dirty="0">
              <a:latin typeface="Times New Roman" panose="02020603050405020304" pitchFamily="18" charset="0"/>
              <a:cs typeface="Times New Roman" panose="02020603050405020304" pitchFamily="18" charset="0"/>
            </a:endParaRPr>
          </a:p>
        </p:txBody>
      </p:sp>
      <p:sp>
        <p:nvSpPr>
          <p:cNvPr id="239" name="Google Shape;239;p29"/>
          <p:cNvSpPr txBox="1">
            <a:spLocks noGrp="1"/>
          </p:cNvSpPr>
          <p:nvPr>
            <p:ph type="title" idx="18"/>
          </p:nvPr>
        </p:nvSpPr>
        <p:spPr>
          <a:xfrm>
            <a:off x="4242750" y="1713510"/>
            <a:ext cx="658500" cy="640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04</a:t>
            </a:r>
            <a:endParaRPr dirty="0"/>
          </a:p>
        </p:txBody>
      </p:sp>
      <p:sp>
        <p:nvSpPr>
          <p:cNvPr id="6" name="Google Shape;239;p29">
            <a:extLst>
              <a:ext uri="{FF2B5EF4-FFF2-40B4-BE49-F238E27FC236}">
                <a16:creationId xmlns:a16="http://schemas.microsoft.com/office/drawing/2014/main" id="{2A81EDDC-F13C-CCB7-8367-AE68C6A474C2}"/>
              </a:ext>
            </a:extLst>
          </p:cNvPr>
          <p:cNvSpPr txBox="1">
            <a:spLocks/>
          </p:cNvSpPr>
          <p:nvPr/>
        </p:nvSpPr>
        <p:spPr>
          <a:xfrm>
            <a:off x="4242750" y="2970970"/>
            <a:ext cx="658500" cy="640200"/>
          </a:xfrm>
          <a:prstGeom prst="rect">
            <a:avLst/>
          </a:prstGeom>
          <a:solidFill>
            <a:schemeClr val="accent2"/>
          </a:solidFill>
        </p:spPr>
        <p:txBody>
          <a:bodyPr spcFirstLastPara="1" vert="horz" wrap="square" lIns="0" tIns="0" rIns="0" bIns="0" rtlCol="0" anchor="ctr" anchorCtr="0">
            <a:noAutofit/>
          </a:bodyPr>
          <a:lstStyle>
            <a:lvl1pPr marL="0" marR="0" lvl="0" indent="0" algn="ctr" defTabSz="685800" rtl="0" eaLnBrk="1" latinLnBrk="0" hangingPunct="1">
              <a:lnSpc>
                <a:spcPct val="115000"/>
              </a:lnSpc>
              <a:spcBef>
                <a:spcPts val="0"/>
              </a:spcBef>
              <a:spcAft>
                <a:spcPts val="0"/>
              </a:spcAft>
              <a:buClr>
                <a:schemeClr val="dk2"/>
              </a:buClr>
              <a:buSzPts val="1400"/>
              <a:buFont typeface="Roboto"/>
              <a:buNone/>
              <a:defRPr sz="3600" b="1" kern="1200" cap="all" baseline="0">
                <a:solidFill>
                  <a:schemeClr val="lt1"/>
                </a:solidFill>
                <a:effectLst/>
                <a:latin typeface="Merriweather"/>
                <a:ea typeface="Merriweather"/>
                <a:cs typeface="Merriweather"/>
                <a:sym typeface="Merriweather"/>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rPr lang="en" dirty="0"/>
              <a:t>05</a:t>
            </a:r>
          </a:p>
        </p:txBody>
      </p:sp>
      <p:sp>
        <p:nvSpPr>
          <p:cNvPr id="7" name="TextBox 6">
            <a:extLst>
              <a:ext uri="{FF2B5EF4-FFF2-40B4-BE49-F238E27FC236}">
                <a16:creationId xmlns:a16="http://schemas.microsoft.com/office/drawing/2014/main" id="{8914B5C7-B357-039E-9454-20DD3ED655DA}"/>
              </a:ext>
            </a:extLst>
          </p:cNvPr>
          <p:cNvSpPr txBox="1"/>
          <p:nvPr/>
        </p:nvSpPr>
        <p:spPr>
          <a:xfrm>
            <a:off x="5145150" y="2980448"/>
            <a:ext cx="1503938" cy="584775"/>
          </a:xfrm>
          <a:prstGeom prst="rect">
            <a:avLst/>
          </a:prstGeom>
          <a:noFill/>
        </p:spPr>
        <p:txBody>
          <a:bodyPr wrap="none" rtlCol="0">
            <a:spAutoFit/>
          </a:bodyPr>
          <a:lstStyle/>
          <a:p>
            <a:r>
              <a:rPr lang="x-none" sz="1600" b="1" dirty="0">
                <a:solidFill>
                  <a:srgbClr val="FF0000"/>
                </a:solidFill>
                <a:latin typeface="Times New Roman" panose="02020603050405020304" pitchFamily="18" charset="0"/>
                <a:cs typeface="Times New Roman" panose="02020603050405020304" pitchFamily="18" charset="0"/>
              </a:rPr>
              <a:t>LEGAL</a:t>
            </a:r>
            <a:r>
              <a:rPr lang="x-none" sz="1600" b="1" dirty="0">
                <a:latin typeface="Times New Roman" panose="02020603050405020304" pitchFamily="18" charset="0"/>
                <a:cs typeface="Times New Roman" panose="02020603050405020304" pitchFamily="18" charset="0"/>
              </a:rPr>
              <a:t> </a:t>
            </a:r>
          </a:p>
          <a:p>
            <a:r>
              <a:rPr lang="en-US" altLang="en-US" sz="1600" b="1" dirty="0">
                <a:latin typeface="Times New Roman" panose="02020603050405020304" pitchFamily="18" charset="0"/>
                <a:cs typeface="Times New Roman" panose="02020603050405020304" pitchFamily="18" charset="0"/>
              </a:rPr>
              <a:t>FEASIBILITY</a:t>
            </a:r>
            <a:endParaRPr lang="x-none" sz="16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9" name="Google Shape;219;p28"/>
          <p:cNvSpPr txBox="1">
            <a:spLocks noGrp="1"/>
          </p:cNvSpPr>
          <p:nvPr>
            <p:ph type="body" idx="1"/>
          </p:nvPr>
        </p:nvSpPr>
        <p:spPr>
          <a:xfrm>
            <a:off x="720000" y="914400"/>
            <a:ext cx="7689600" cy="4017364"/>
          </a:xfrm>
          <a:prstGeom prst="rect">
            <a:avLst/>
          </a:prstGeom>
        </p:spPr>
        <p:txBody>
          <a:bodyPr spcFirstLastPara="1" wrap="square" lIns="0" tIns="0" rIns="0" bIns="0" anchor="t" anchorCtr="0">
            <a:noAutofit/>
          </a:bodyPr>
          <a:lstStyle/>
          <a:p>
            <a:pPr marL="152400" indent="0">
              <a:buClr>
                <a:schemeClr val="dk2"/>
              </a:buClr>
              <a:buNone/>
            </a:pPr>
            <a:endParaRPr lang="en-US" sz="1800" b="1" cap="none" dirty="0"/>
          </a:p>
          <a:p>
            <a:pPr>
              <a:buClr>
                <a:schemeClr val="dk2"/>
              </a:buClr>
              <a:buFont typeface="Wingdings" pitchFamily="2" charset="2"/>
              <a:buChar char="q"/>
            </a:pPr>
            <a:r>
              <a:rPr lang="en-US" sz="1800" b="1" cap="none" dirty="0">
                <a:latin typeface="Arial" panose="020B0604020202020204" pitchFamily="34" charset="0"/>
                <a:cs typeface="Arial" panose="020B0604020202020204" pitchFamily="34" charset="0"/>
              </a:rPr>
              <a:t>Determine the project's expenditures and anticipated revenues.</a:t>
            </a:r>
          </a:p>
          <a:p>
            <a:pPr>
              <a:buClr>
                <a:schemeClr val="dk2"/>
              </a:buClr>
              <a:buFont typeface="Wingdings" pitchFamily="2" charset="2"/>
              <a:buChar char="q"/>
            </a:pPr>
            <a:endParaRPr lang="en-US" sz="1800" b="1" cap="none" dirty="0">
              <a:latin typeface="Arial" panose="020B0604020202020204" pitchFamily="34" charset="0"/>
              <a:cs typeface="Arial" panose="020B0604020202020204" pitchFamily="34" charset="0"/>
            </a:endParaRPr>
          </a:p>
          <a:p>
            <a:pPr>
              <a:buClr>
                <a:schemeClr val="dk2"/>
              </a:buClr>
              <a:buFont typeface="Wingdings" pitchFamily="2" charset="2"/>
              <a:buChar char="q"/>
            </a:pPr>
            <a:r>
              <a:rPr lang="en-US" sz="1800" b="1" cap="none" dirty="0">
                <a:latin typeface="Arial" panose="020B0604020202020204" pitchFamily="34" charset="0"/>
                <a:cs typeface="Arial" panose="020B0604020202020204" pitchFamily="34" charset="0"/>
              </a:rPr>
              <a:t>Infrastructure (servers, internet, computers) provide.</a:t>
            </a:r>
          </a:p>
          <a:p>
            <a:pPr>
              <a:buClr>
                <a:schemeClr val="dk2"/>
              </a:buClr>
              <a:buFont typeface="Wingdings" pitchFamily="2" charset="2"/>
              <a:buChar char="q"/>
            </a:pPr>
            <a:endParaRPr lang="en-US" sz="1800" b="1" cap="none" dirty="0">
              <a:latin typeface="Arial" panose="020B0604020202020204" pitchFamily="34" charset="0"/>
              <a:cs typeface="Arial" panose="020B0604020202020204" pitchFamily="34" charset="0"/>
            </a:endParaRPr>
          </a:p>
          <a:p>
            <a:pPr>
              <a:buClr>
                <a:schemeClr val="dk2"/>
              </a:buClr>
              <a:buFont typeface="Wingdings" pitchFamily="2" charset="2"/>
              <a:buChar char="q"/>
            </a:pPr>
            <a:r>
              <a:rPr lang="en-US" sz="1800" b="1" cap="none" dirty="0">
                <a:latin typeface="Arial" panose="020B0604020202020204" pitchFamily="34" charset="0"/>
                <a:cs typeface="Arial" panose="020B0604020202020204" pitchFamily="34" charset="0"/>
              </a:rPr>
              <a:t>Competitors' analyses using a comparable system.</a:t>
            </a:r>
          </a:p>
          <a:p>
            <a:pPr>
              <a:buClr>
                <a:schemeClr val="dk2"/>
              </a:buClr>
              <a:buFont typeface="Wingdings" pitchFamily="2" charset="2"/>
              <a:buChar char="q"/>
            </a:pPr>
            <a:endParaRPr lang="en-US" sz="1800" b="1" cap="none" dirty="0"/>
          </a:p>
        </p:txBody>
      </p:sp>
      <p:sp>
        <p:nvSpPr>
          <p:cNvPr id="218" name="Google Shape;218;p28"/>
          <p:cNvSpPr txBox="1">
            <a:spLocks noGrp="1"/>
          </p:cNvSpPr>
          <p:nvPr>
            <p:ph type="ctrTitle"/>
          </p:nvPr>
        </p:nvSpPr>
        <p:spPr>
          <a:xfrm>
            <a:off x="719999" y="327599"/>
            <a:ext cx="7310817" cy="507287"/>
          </a:xfrm>
          <a:prstGeom prst="rect">
            <a:avLst/>
          </a:prstGeom>
        </p:spPr>
        <p:txBody>
          <a:bodyPr spcFirstLastPara="1" wrap="square" lIns="91425" tIns="91425" rIns="91425" bIns="91425" anchor="ctr" anchorCtr="0">
            <a:noAutofit/>
          </a:bodyPr>
          <a:lstStyle/>
          <a:p>
            <a:pPr lvl="0"/>
            <a:r>
              <a:rPr lang="en-US" sz="2000" dirty="0">
                <a:solidFill>
                  <a:srgbClr val="FF0000"/>
                </a:solidFill>
                <a:latin typeface="Times New Roman" pitchFamily="18" charset="0"/>
                <a:cs typeface="Times New Roman" pitchFamily="18" charset="0"/>
              </a:rPr>
              <a:t>Economical</a:t>
            </a:r>
            <a:r>
              <a:rPr lang="en-US" sz="2000" dirty="0">
                <a:latin typeface="Arial" panose="020B0604020202020204" pitchFamily="34" charset="0"/>
                <a:cs typeface="Arial" panose="020B0604020202020204" pitchFamily="34" charset="0"/>
              </a:rPr>
              <a:t> </a:t>
            </a:r>
            <a:r>
              <a:rPr lang="en-US" altLang="en-US" sz="2000" dirty="0"/>
              <a:t>feasibility:</a:t>
            </a:r>
            <a:endParaRPr sz="2000" dirty="0"/>
          </a:p>
        </p:txBody>
      </p:sp>
      <p:pic>
        <p:nvPicPr>
          <p:cNvPr id="2" name="Google Shape;299;p34">
            <a:extLst>
              <a:ext uri="{FF2B5EF4-FFF2-40B4-BE49-F238E27FC236}">
                <a16:creationId xmlns:a16="http://schemas.microsoft.com/office/drawing/2014/main" id="{63483869-FB42-C9A8-C2EF-08841B2DCBA7}"/>
              </a:ext>
            </a:extLst>
          </p:cNvPr>
          <p:cNvPicPr preferRelativeResize="0"/>
          <p:nvPr/>
        </p:nvPicPr>
        <p:blipFill rotWithShape="1">
          <a:blip r:embed="rId3">
            <a:alphaModFix/>
          </a:blip>
          <a:srcRect t="68811" b="6133"/>
          <a:stretch/>
        </p:blipFill>
        <p:spPr>
          <a:xfrm>
            <a:off x="4894406" y="3181227"/>
            <a:ext cx="3515194" cy="1500535"/>
          </a:xfrm>
          <a:prstGeom prst="rect">
            <a:avLst/>
          </a:prstGeom>
          <a:noFill/>
          <a:ln>
            <a:noFill/>
          </a:ln>
        </p:spPr>
      </p:pic>
    </p:spTree>
    <p:extLst>
      <p:ext uri="{BB962C8B-B14F-4D97-AF65-F5344CB8AC3E}">
        <p14:creationId xmlns:p14="http://schemas.microsoft.com/office/powerpoint/2010/main" val="3886826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4589F8-3351-2A09-AFC6-25AE00BAF7AF}"/>
              </a:ext>
            </a:extLst>
          </p:cNvPr>
          <p:cNvSpPr>
            <a:spLocks noGrp="1"/>
          </p:cNvSpPr>
          <p:nvPr>
            <p:ph type="ctrTitle"/>
          </p:nvPr>
        </p:nvSpPr>
        <p:spPr>
          <a:xfrm>
            <a:off x="1425417" y="124868"/>
            <a:ext cx="5933400" cy="422700"/>
          </a:xfrm>
        </p:spPr>
        <p:txBody>
          <a:bodyPr/>
          <a:lstStyle/>
          <a:p>
            <a:r>
              <a:rPr lang="en-US" altLang="en-US" sz="2800" dirty="0"/>
              <a:t>Project Benefits</a:t>
            </a:r>
            <a:endParaRPr lang="x-none" dirty="0"/>
          </a:p>
        </p:txBody>
      </p:sp>
      <p:graphicFrame>
        <p:nvGraphicFramePr>
          <p:cNvPr id="4" name="Table 3">
            <a:extLst>
              <a:ext uri="{FF2B5EF4-FFF2-40B4-BE49-F238E27FC236}">
                <a16:creationId xmlns:a16="http://schemas.microsoft.com/office/drawing/2014/main" id="{92BB8495-B222-4D82-383E-61D58E9924ED}"/>
              </a:ext>
            </a:extLst>
          </p:cNvPr>
          <p:cNvGraphicFramePr>
            <a:graphicFrameLocks noGrp="1"/>
          </p:cNvGraphicFramePr>
          <p:nvPr>
            <p:extLst>
              <p:ext uri="{D42A27DB-BD31-4B8C-83A1-F6EECF244321}">
                <p14:modId xmlns:p14="http://schemas.microsoft.com/office/powerpoint/2010/main" val="24564759"/>
              </p:ext>
            </p:extLst>
          </p:nvPr>
        </p:nvGraphicFramePr>
        <p:xfrm>
          <a:off x="404036" y="547568"/>
          <a:ext cx="8335927" cy="4537055"/>
        </p:xfrm>
        <a:graphic>
          <a:graphicData uri="http://schemas.openxmlformats.org/drawingml/2006/table">
            <a:tbl>
              <a:tblPr>
                <a:tableStyleId>{69C7853C-536D-4A76-A0AE-DD22124D55A5}</a:tableStyleId>
              </a:tblPr>
              <a:tblGrid>
                <a:gridCol w="2858281">
                  <a:extLst>
                    <a:ext uri="{9D8B030D-6E8A-4147-A177-3AD203B41FA5}">
                      <a16:colId xmlns:a16="http://schemas.microsoft.com/office/drawing/2014/main" val="3820371210"/>
                    </a:ext>
                  </a:extLst>
                </a:gridCol>
                <a:gridCol w="949687">
                  <a:extLst>
                    <a:ext uri="{9D8B030D-6E8A-4147-A177-3AD203B41FA5}">
                      <a16:colId xmlns:a16="http://schemas.microsoft.com/office/drawing/2014/main" val="1736650616"/>
                    </a:ext>
                  </a:extLst>
                </a:gridCol>
                <a:gridCol w="4527959">
                  <a:extLst>
                    <a:ext uri="{9D8B030D-6E8A-4147-A177-3AD203B41FA5}">
                      <a16:colId xmlns:a16="http://schemas.microsoft.com/office/drawing/2014/main" val="2661854765"/>
                    </a:ext>
                  </a:extLst>
                </a:gridCol>
              </a:tblGrid>
              <a:tr h="185903">
                <a:tc gridSpan="3">
                  <a:txBody>
                    <a:bodyPr/>
                    <a:lstStyle/>
                    <a:p>
                      <a:pPr marL="0" marR="0" lvl="0" indent="0" algn="l" defTabSz="685800" rtl="0" eaLnBrk="1" fontAlgn="base" latinLnBrk="0" hangingPunct="1">
                        <a:lnSpc>
                          <a:spcPct val="100000"/>
                        </a:lnSpc>
                        <a:spcBef>
                          <a:spcPts val="0"/>
                        </a:spcBef>
                        <a:spcAft>
                          <a:spcPts val="0"/>
                        </a:spcAft>
                        <a:buClrTx/>
                        <a:buSzTx/>
                        <a:buFontTx/>
                        <a:buNone/>
                        <a:tabLst/>
                        <a:defRPr/>
                      </a:pPr>
                      <a:r>
                        <a:rPr lang="en-US" sz="1100" dirty="0">
                          <a:latin typeface="Times New Roman" pitchFamily="18" charset="0"/>
                          <a:cs typeface="Times New Roman" pitchFamily="18" charset="0"/>
                        </a:rPr>
                        <a:t>-</a:t>
                      </a:r>
                      <a:r>
                        <a:rPr lang="en-US" sz="1400" b="1" dirty="0">
                          <a:solidFill>
                            <a:srgbClr val="FF0000"/>
                          </a:solidFill>
                          <a:latin typeface="Times New Roman" pitchFamily="18" charset="0"/>
                          <a:cs typeface="Times New Roman" pitchFamily="18" charset="0"/>
                        </a:rPr>
                        <a:t>Economical</a:t>
                      </a:r>
                      <a:r>
                        <a:rPr lang="en-US" sz="1400" b="1" dirty="0">
                          <a:latin typeface="Times New Roman" pitchFamily="18" charset="0"/>
                          <a:cs typeface="Times New Roman" pitchFamily="18" charset="0"/>
                        </a:rPr>
                        <a:t> Feasibility:</a:t>
                      </a:r>
                    </a:p>
                    <a:p>
                      <a:pPr algn="ctr" rtl="0" fontAlgn="base"/>
                      <a:r>
                        <a:rPr lang="en-US" sz="1200" b="0" i="0" dirty="0">
                          <a:solidFill>
                            <a:schemeClr val="accent1">
                              <a:lumMod val="50000"/>
                            </a:schemeClr>
                          </a:solidFill>
                          <a:effectLst/>
                          <a:latin typeface="Arial" panose="020B0604020202020204" pitchFamily="34" charset="0"/>
                          <a:cs typeface="Arial" panose="020B0604020202020204" pitchFamily="34" charset="0"/>
                        </a:rPr>
                        <a:t> </a:t>
                      </a:r>
                      <a:r>
                        <a:rPr lang="en-US" sz="1400" b="0" i="0" dirty="0">
                          <a:solidFill>
                            <a:schemeClr val="accent1">
                              <a:lumMod val="50000"/>
                            </a:schemeClr>
                          </a:solidFill>
                          <a:effectLst/>
                          <a:latin typeface="Arial" panose="020B0604020202020204" pitchFamily="34" charset="0"/>
                          <a:cs typeface="Arial" panose="020B0604020202020204" pitchFamily="34" charset="0"/>
                        </a:rPr>
                        <a:t>TANGIBLE BENEFITS</a:t>
                      </a:r>
                      <a:r>
                        <a:rPr lang="en-US" sz="1200" b="0" i="0" dirty="0">
                          <a:solidFill>
                            <a:schemeClr val="accent1">
                              <a:lumMod val="50000"/>
                            </a:schemeClr>
                          </a:solidFill>
                          <a:effectLst/>
                          <a:latin typeface="Arial" panose="020B0604020202020204" pitchFamily="34" charset="0"/>
                          <a:cs typeface="Arial" panose="020B0604020202020204" pitchFamily="34" charset="0"/>
                        </a:rPr>
                        <a:t> </a:t>
                      </a:r>
                      <a:endParaRPr lang="en-US" sz="1100" b="0" i="0" dirty="0">
                        <a:solidFill>
                          <a:schemeClr val="accent1">
                            <a:lumMod val="50000"/>
                          </a:schemeClr>
                        </a:solidFill>
                        <a:effectLst/>
                        <a:latin typeface="Arial" panose="020B0604020202020204" pitchFamily="34" charset="0"/>
                        <a:cs typeface="Arial" panose="020B0604020202020204" pitchFamily="34" charset="0"/>
                      </a:endParaRPr>
                    </a:p>
                    <a:p>
                      <a:pPr algn="r" rtl="0" fontAlgn="base"/>
                      <a:r>
                        <a:rPr lang="en-US" sz="1100" b="1" dirty="0">
                          <a:solidFill>
                            <a:srgbClr val="FFFFFF"/>
                          </a:solidFill>
                          <a:effectLst/>
                          <a:latin typeface="Arial" panose="020B0604020202020204" pitchFamily="34" charset="0"/>
                          <a:cs typeface="Arial" panose="020B0604020202020204" pitchFamily="34" charset="0"/>
                        </a:rPr>
                        <a:t>            Year 1 through 7</a:t>
                      </a:r>
                      <a:endParaRPr lang="en-US" sz="1600" b="1" i="0" dirty="0">
                        <a:effectLst/>
                        <a:latin typeface="Arial" panose="020B0604020202020204" pitchFamily="34" charset="0"/>
                        <a:cs typeface="Arial" panose="020B0604020202020204" pitchFamily="34" charset="0"/>
                      </a:endParaRPr>
                    </a:p>
                  </a:txBody>
                  <a:tcPr anchor="ctr"/>
                </a:tc>
                <a:tc hMerge="1">
                  <a:txBody>
                    <a:bodyPr/>
                    <a:lstStyle/>
                    <a:p>
                      <a:endParaRPr lang="x-none"/>
                    </a:p>
                  </a:txBody>
                  <a:tcPr/>
                </a:tc>
                <a:tc hMerge="1">
                  <a:txBody>
                    <a:bodyPr/>
                    <a:lstStyle/>
                    <a:p>
                      <a:endParaRPr lang="x-none"/>
                    </a:p>
                  </a:txBody>
                  <a:tcPr/>
                </a:tc>
                <a:extLst>
                  <a:ext uri="{0D108BD9-81ED-4DB2-BD59-A6C34878D82A}">
                    <a16:rowId xmlns:a16="http://schemas.microsoft.com/office/drawing/2014/main" val="1134155049"/>
                  </a:ext>
                </a:extLst>
              </a:tr>
              <a:tr h="254615">
                <a:tc>
                  <a:txBody>
                    <a:bodyPr/>
                    <a:lstStyle/>
                    <a:p>
                      <a:pPr algn="ctr" rtl="0" fontAlgn="base"/>
                      <a:r>
                        <a:rPr lang="en-US" sz="1000" b="1" dirty="0">
                          <a:solidFill>
                            <a:schemeClr val="tx2">
                              <a:lumMod val="50000"/>
                            </a:schemeClr>
                          </a:solidFill>
                          <a:effectLst/>
                          <a:latin typeface="Times New Roman" panose="02020603050405020304" pitchFamily="18" charset="0"/>
                          <a:cs typeface="Times New Roman" panose="02020603050405020304" pitchFamily="18" charset="0"/>
                        </a:rPr>
                        <a:t>BENEFIT TITLE </a:t>
                      </a:r>
                      <a:endParaRPr lang="en-US" b="1" i="0" dirty="0">
                        <a:solidFill>
                          <a:schemeClr val="tx2">
                            <a:lumMod val="50000"/>
                          </a:schemeClr>
                        </a:solidFill>
                        <a:effectLst/>
                        <a:latin typeface="Times New Roman" panose="02020603050405020304" pitchFamily="18" charset="0"/>
                        <a:cs typeface="Times New Roman" panose="02020603050405020304" pitchFamily="18" charset="0"/>
                      </a:endParaRPr>
                    </a:p>
                  </a:txBody>
                  <a:tcPr anchor="ctr"/>
                </a:tc>
                <a:tc>
                  <a:txBody>
                    <a:bodyPr/>
                    <a:lstStyle/>
                    <a:p>
                      <a:pPr algn="ctr" rtl="0" fontAlgn="base"/>
                      <a:r>
                        <a:rPr lang="en-US" sz="1000" b="1" dirty="0">
                          <a:solidFill>
                            <a:schemeClr val="tx2">
                              <a:lumMod val="50000"/>
                            </a:schemeClr>
                          </a:solidFill>
                          <a:effectLst/>
                          <a:latin typeface="Times New Roman" panose="02020603050405020304" pitchFamily="18" charset="0"/>
                          <a:cs typeface="Times New Roman" panose="02020603050405020304" pitchFamily="18" charset="0"/>
                        </a:rPr>
                        <a:t>Cost </a:t>
                      </a:r>
                      <a:endParaRPr lang="en-US" b="1" i="0" dirty="0">
                        <a:solidFill>
                          <a:schemeClr val="tx2">
                            <a:lumMod val="50000"/>
                          </a:schemeClr>
                        </a:solidFill>
                        <a:effectLst/>
                        <a:latin typeface="Times New Roman" panose="02020603050405020304" pitchFamily="18" charset="0"/>
                        <a:cs typeface="Times New Roman" panose="02020603050405020304" pitchFamily="18" charset="0"/>
                      </a:endParaRPr>
                    </a:p>
                  </a:txBody>
                  <a:tcPr anchor="ctr"/>
                </a:tc>
                <a:tc>
                  <a:txBody>
                    <a:bodyPr/>
                    <a:lstStyle/>
                    <a:p>
                      <a:pPr algn="ctr" rtl="0" fontAlgn="base"/>
                      <a:r>
                        <a:rPr lang="en-US" sz="1000" b="1" dirty="0">
                          <a:solidFill>
                            <a:schemeClr val="tx2">
                              <a:lumMod val="50000"/>
                            </a:schemeClr>
                          </a:solidFill>
                          <a:effectLst/>
                          <a:latin typeface="Times New Roman" panose="02020603050405020304" pitchFamily="18" charset="0"/>
                          <a:cs typeface="Times New Roman" panose="02020603050405020304" pitchFamily="18" charset="0"/>
                        </a:rPr>
                        <a:t>DESCRIPTION </a:t>
                      </a:r>
                      <a:endParaRPr lang="en-US" b="1" i="0" dirty="0">
                        <a:solidFill>
                          <a:schemeClr val="tx2">
                            <a:lumMod val="50000"/>
                          </a:schemeClr>
                        </a:solidFill>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752496029"/>
                  </a:ext>
                </a:extLst>
              </a:tr>
              <a:tr h="403580">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en-US" sz="1400" dirty="0">
                          <a:latin typeface="Times New Roman" panose="02020603050405020304" pitchFamily="18" charset="0"/>
                          <a:cs typeface="Times New Roman" panose="02020603050405020304" pitchFamily="18" charset="0"/>
                        </a:rPr>
                        <a:t>Cost reduction and avoidance.</a:t>
                      </a:r>
                    </a:p>
                  </a:txBody>
                  <a:tcPr/>
                </a:tc>
                <a:tc>
                  <a:txBody>
                    <a:bodyPr/>
                    <a:lstStyle/>
                    <a:p>
                      <a:pPr algn="l" rtl="0" fontAlgn="base"/>
                      <a:r>
                        <a:rPr lang="en-US" b="0" dirty="0">
                          <a:effectLst/>
                          <a:latin typeface="Times New Roman" panose="02020603050405020304" pitchFamily="18" charset="0"/>
                          <a:cs typeface="Times New Roman" panose="02020603050405020304" pitchFamily="18" charset="0"/>
                        </a:rPr>
                        <a:t>9,000$</a:t>
                      </a:r>
                      <a:endParaRPr lang="en-US" b="0" i="0" dirty="0">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685800" rtl="0" eaLnBrk="1" fontAlgn="base" latinLnBrk="0" hangingPunct="1">
                        <a:lnSpc>
                          <a:spcPct val="100000"/>
                        </a:lnSpc>
                        <a:spcBef>
                          <a:spcPts val="0"/>
                        </a:spcBef>
                        <a:spcAft>
                          <a:spcPts val="0"/>
                        </a:spcAft>
                        <a:buClrTx/>
                        <a:buSzTx/>
                        <a:buFontTx/>
                        <a:buNone/>
                        <a:tabLst/>
                        <a:defRPr/>
                      </a:pPr>
                      <a:r>
                        <a:rPr lang="en-US" sz="1350" b="0" i="0" kern="1200" dirty="0">
                          <a:solidFill>
                            <a:schemeClr val="dk1"/>
                          </a:solidFill>
                          <a:effectLst/>
                          <a:latin typeface="Times New Roman" panose="02020603050405020304" pitchFamily="18" charset="0"/>
                          <a:ea typeface="+mn-ea"/>
                          <a:cs typeface="Times New Roman" panose="02020603050405020304" pitchFamily="18" charset="0"/>
                        </a:rPr>
                        <a:t>-Reduce the coverage of the war.</a:t>
                      </a:r>
                    </a:p>
                    <a:p>
                      <a:pPr marL="0" marR="0" lvl="0" indent="0" algn="l" defTabSz="685800" rtl="0" eaLnBrk="1" fontAlgn="base" latinLnBrk="0" hangingPunct="1">
                        <a:lnSpc>
                          <a:spcPct val="100000"/>
                        </a:lnSpc>
                        <a:spcBef>
                          <a:spcPts val="0"/>
                        </a:spcBef>
                        <a:spcAft>
                          <a:spcPts val="0"/>
                        </a:spcAft>
                        <a:buClrTx/>
                        <a:buSzTx/>
                        <a:buFontTx/>
                        <a:buNone/>
                        <a:tabLst/>
                        <a:defRPr/>
                      </a:pPr>
                      <a:endParaRPr lang="x-none" b="0" i="0" dirty="0">
                        <a:effectLst/>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90711901"/>
                  </a:ext>
                </a:extLst>
              </a:tr>
              <a:tr h="409695">
                <a:tc>
                  <a:txBody>
                    <a:bodyPr/>
                    <a:lstStyle/>
                    <a:p>
                      <a:pPr marL="0" marR="0" lvl="0" indent="0" algn="l" defTabSz="685800" rtl="0" eaLnBrk="1" fontAlgn="base" latinLnBrk="0" hangingPunct="1">
                        <a:lnSpc>
                          <a:spcPct val="100000"/>
                        </a:lnSpc>
                        <a:spcBef>
                          <a:spcPts val="0"/>
                        </a:spcBef>
                        <a:spcAft>
                          <a:spcPts val="0"/>
                        </a:spcAft>
                        <a:buClrTx/>
                        <a:buSzTx/>
                        <a:buFontTx/>
                        <a:buNone/>
                        <a:tabLst/>
                        <a:defRPr/>
                      </a:pPr>
                      <a:r>
                        <a:rPr lang="en-US" altLang="en-US" sz="1400" dirty="0">
                          <a:latin typeface="Times New Roman" panose="02020603050405020304" pitchFamily="18" charset="0"/>
                          <a:cs typeface="Times New Roman" panose="02020603050405020304" pitchFamily="18" charset="0"/>
                        </a:rPr>
                        <a:t>Error reduction.</a:t>
                      </a:r>
                    </a:p>
                    <a:p>
                      <a:pPr algn="l" rtl="0" fontAlgn="base"/>
                      <a:endParaRPr lang="en-US" b="0" i="0" dirty="0">
                        <a:effectLst/>
                        <a:latin typeface="Times New Roman" panose="02020603050405020304" pitchFamily="18" charset="0"/>
                        <a:cs typeface="Times New Roman" panose="02020603050405020304" pitchFamily="18" charset="0"/>
                      </a:endParaRPr>
                    </a:p>
                  </a:txBody>
                  <a:tcPr/>
                </a:tc>
                <a:tc>
                  <a:txBody>
                    <a:bodyPr/>
                    <a:lstStyle/>
                    <a:p>
                      <a:pPr algn="l" rtl="0" fontAlgn="base"/>
                      <a:r>
                        <a:rPr lang="en-US" b="0" dirty="0">
                          <a:effectLst/>
                          <a:latin typeface="Times New Roman" panose="02020603050405020304" pitchFamily="18" charset="0"/>
                          <a:cs typeface="Times New Roman" panose="02020603050405020304" pitchFamily="18" charset="0"/>
                        </a:rPr>
                        <a:t>10,000$</a:t>
                      </a:r>
                      <a:endParaRPr lang="en-US" b="0" i="0" dirty="0">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685800" rtl="0" eaLnBrk="1" fontAlgn="base" latinLnBrk="0" hangingPunct="1">
                        <a:lnSpc>
                          <a:spcPct val="100000"/>
                        </a:lnSpc>
                        <a:spcBef>
                          <a:spcPts val="0"/>
                        </a:spcBef>
                        <a:spcAft>
                          <a:spcPts val="0"/>
                        </a:spcAft>
                        <a:buClrTx/>
                        <a:buSzTx/>
                        <a:buFontTx/>
                        <a:buNone/>
                        <a:tabLst/>
                        <a:defRPr/>
                      </a:pPr>
                      <a:r>
                        <a:rPr lang="en-US" sz="1350" b="0" i="0" kern="1200" dirty="0">
                          <a:solidFill>
                            <a:schemeClr val="dk1"/>
                          </a:solidFill>
                          <a:effectLst/>
                          <a:latin typeface="Times New Roman" panose="02020603050405020304" pitchFamily="18" charset="0"/>
                          <a:ea typeface="+mn-ea"/>
                          <a:cs typeface="Times New Roman" panose="02020603050405020304" pitchFamily="18" charset="0"/>
                        </a:rPr>
                        <a:t>-Cost of equipment and consumption.</a:t>
                      </a:r>
                    </a:p>
                    <a:p>
                      <a:pPr marL="0" marR="0" lvl="0" indent="0" algn="l" defTabSz="685800" rtl="0" eaLnBrk="1" fontAlgn="base" latinLnBrk="0" hangingPunct="1">
                        <a:lnSpc>
                          <a:spcPct val="100000"/>
                        </a:lnSpc>
                        <a:spcBef>
                          <a:spcPts val="0"/>
                        </a:spcBef>
                        <a:spcAft>
                          <a:spcPts val="0"/>
                        </a:spcAft>
                        <a:buClrTx/>
                        <a:buSzTx/>
                        <a:buFontTx/>
                        <a:buNone/>
                        <a:tabLst/>
                        <a:defRPr/>
                      </a:pPr>
                      <a:endParaRPr lang="x-none" b="0" i="0" dirty="0">
                        <a:effectLst/>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64458243"/>
                  </a:ext>
                </a:extLst>
              </a:tr>
              <a:tr h="409695">
                <a:tc>
                  <a:txBody>
                    <a:bodyPr/>
                    <a:lstStyle/>
                    <a:p>
                      <a:pPr marL="0" marR="0" lvl="0" indent="0" algn="l" defTabSz="685800" rtl="0" eaLnBrk="1" fontAlgn="base" latinLnBrk="0" hangingPunct="1">
                        <a:lnSpc>
                          <a:spcPct val="100000"/>
                        </a:lnSpc>
                        <a:spcBef>
                          <a:spcPts val="0"/>
                        </a:spcBef>
                        <a:spcAft>
                          <a:spcPts val="0"/>
                        </a:spcAft>
                        <a:buClrTx/>
                        <a:buSzTx/>
                        <a:buFontTx/>
                        <a:buNone/>
                        <a:tabLst/>
                        <a:defRPr/>
                      </a:pPr>
                      <a:r>
                        <a:rPr lang="en-US" altLang="en-US" sz="1400" dirty="0">
                          <a:latin typeface="Times New Roman" panose="02020603050405020304" pitchFamily="18" charset="0"/>
                          <a:cs typeface="Times New Roman" panose="02020603050405020304" pitchFamily="18" charset="0"/>
                        </a:rPr>
                        <a:t>Increased flexibility.</a:t>
                      </a:r>
                    </a:p>
                    <a:p>
                      <a:pPr algn="l" rtl="0" fontAlgn="base"/>
                      <a:endParaRPr lang="en-US" b="0" i="0" dirty="0">
                        <a:effectLst/>
                        <a:latin typeface="Times New Roman" panose="02020603050405020304" pitchFamily="18" charset="0"/>
                        <a:cs typeface="Times New Roman" panose="02020603050405020304" pitchFamily="18" charset="0"/>
                      </a:endParaRPr>
                    </a:p>
                  </a:txBody>
                  <a:tcPr/>
                </a:tc>
                <a:tc>
                  <a:txBody>
                    <a:bodyPr/>
                    <a:lstStyle/>
                    <a:p>
                      <a:pPr algn="l" rtl="0" fontAlgn="base"/>
                      <a:r>
                        <a:rPr lang="en-US" b="0" dirty="0">
                          <a:effectLst/>
                          <a:latin typeface="Times New Roman" panose="02020603050405020304" pitchFamily="18" charset="0"/>
                          <a:cs typeface="Times New Roman" panose="02020603050405020304" pitchFamily="18" charset="0"/>
                        </a:rPr>
                        <a:t>5,000$</a:t>
                      </a:r>
                      <a:endParaRPr lang="en-US" b="0" i="0" dirty="0">
                        <a:effectLst/>
                        <a:latin typeface="Times New Roman" panose="02020603050405020304" pitchFamily="18" charset="0"/>
                        <a:cs typeface="Times New Roman" panose="02020603050405020304" pitchFamily="18" charset="0"/>
                      </a:endParaRPr>
                    </a:p>
                  </a:txBody>
                  <a:tcPr/>
                </a:tc>
                <a:tc>
                  <a:txBody>
                    <a:bodyPr/>
                    <a:lstStyle/>
                    <a:p>
                      <a:pPr algn="l" rtl="0" fontAlgn="base"/>
                      <a:endParaRPr lang="x-none" b="0" i="0" dirty="0">
                        <a:effectLst/>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78679837"/>
                  </a:ext>
                </a:extLst>
              </a:tr>
              <a:tr h="733782">
                <a:tc>
                  <a:txBody>
                    <a:bodyPr/>
                    <a:lstStyle/>
                    <a:p>
                      <a:pPr marL="0" marR="0" lvl="0" indent="0" algn="l" defTabSz="685800" rtl="0" eaLnBrk="1" fontAlgn="base" latinLnBrk="0" hangingPunct="1">
                        <a:lnSpc>
                          <a:spcPct val="100000"/>
                        </a:lnSpc>
                        <a:spcBef>
                          <a:spcPts val="0"/>
                        </a:spcBef>
                        <a:spcAft>
                          <a:spcPts val="0"/>
                        </a:spcAft>
                        <a:buClrTx/>
                        <a:buSzTx/>
                        <a:buFontTx/>
                        <a:buNone/>
                        <a:tabLst/>
                        <a:defRPr/>
                      </a:pPr>
                      <a:r>
                        <a:rPr lang="en-US" altLang="en-US" sz="1400" dirty="0">
                          <a:latin typeface="Times New Roman" panose="02020603050405020304" pitchFamily="18" charset="0"/>
                          <a:cs typeface="Times New Roman" panose="02020603050405020304" pitchFamily="18" charset="0"/>
                        </a:rPr>
                        <a:t>Increased speed of activity.</a:t>
                      </a:r>
                    </a:p>
                    <a:p>
                      <a:pPr algn="l" rtl="0" fontAlgn="base"/>
                      <a:endParaRPr lang="en-US" b="0" i="0" dirty="0">
                        <a:effectLst/>
                        <a:latin typeface="Times New Roman" panose="02020603050405020304" pitchFamily="18" charset="0"/>
                        <a:cs typeface="Times New Roman" panose="02020603050405020304" pitchFamily="18" charset="0"/>
                      </a:endParaRPr>
                    </a:p>
                  </a:txBody>
                  <a:tcPr/>
                </a:tc>
                <a:tc>
                  <a:txBody>
                    <a:bodyPr/>
                    <a:lstStyle/>
                    <a:p>
                      <a:pPr algn="l" rtl="0" fontAlgn="base"/>
                      <a:r>
                        <a:rPr lang="en-US" b="0" dirty="0">
                          <a:effectLst/>
                          <a:latin typeface="Times New Roman" panose="02020603050405020304" pitchFamily="18" charset="0"/>
                          <a:cs typeface="Times New Roman" panose="02020603050405020304" pitchFamily="18" charset="0"/>
                        </a:rPr>
                        <a:t>3,000$</a:t>
                      </a:r>
                      <a:endParaRPr lang="en-US" b="0" i="0" dirty="0">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685800" rtl="0" eaLnBrk="1" fontAlgn="base" latinLnBrk="0" hangingPunct="1">
                        <a:lnSpc>
                          <a:spcPct val="100000"/>
                        </a:lnSpc>
                        <a:spcBef>
                          <a:spcPts val="0"/>
                        </a:spcBef>
                        <a:spcAft>
                          <a:spcPts val="0"/>
                        </a:spcAft>
                        <a:buClrTx/>
                        <a:buSzTx/>
                        <a:buFontTx/>
                        <a:buNone/>
                        <a:tabLst/>
                        <a:defRPr/>
                      </a:pPr>
                      <a:r>
                        <a:rPr lang="en-US" sz="1350" b="0" i="0" kern="1200" dirty="0">
                          <a:solidFill>
                            <a:schemeClr val="dk1"/>
                          </a:solidFill>
                          <a:effectLst/>
                          <a:latin typeface="Times New Roman" panose="02020603050405020304" pitchFamily="18" charset="0"/>
                          <a:ea typeface="+mn-ea"/>
                          <a:cs typeface="Times New Roman" panose="02020603050405020304" pitchFamily="18" charset="0"/>
                        </a:rPr>
                        <a:t>-By increasing the speed of reporting news through developing their performance and facilitating and securing their moving from place to an other.</a:t>
                      </a:r>
                    </a:p>
                    <a:p>
                      <a:pPr algn="l" rtl="0" fontAlgn="base"/>
                      <a:endParaRPr lang="x-none" b="0" i="0" dirty="0">
                        <a:effectLst/>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49960940"/>
                  </a:ext>
                </a:extLst>
              </a:tr>
              <a:tr h="122251">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en-US" sz="1400" dirty="0">
                          <a:latin typeface="Times New Roman" panose="02020603050405020304" pitchFamily="18" charset="0"/>
                          <a:cs typeface="Times New Roman" panose="02020603050405020304" pitchFamily="18" charset="0"/>
                        </a:rPr>
                        <a:t>Improvement of management planning and control.</a:t>
                      </a:r>
                    </a:p>
                  </a:txBody>
                  <a:tcPr/>
                </a:tc>
                <a:tc>
                  <a:txBody>
                    <a:bodyPr/>
                    <a:lstStyle/>
                    <a:p>
                      <a:pPr fontAlgn="t"/>
                      <a:r>
                        <a:rPr lang="en-US" dirty="0">
                          <a:effectLst/>
                          <a:latin typeface="Times New Roman" panose="02020603050405020304" pitchFamily="18" charset="0"/>
                          <a:cs typeface="Times New Roman" panose="02020603050405020304" pitchFamily="18" charset="0"/>
                        </a:rPr>
                        <a:t>12,000$</a:t>
                      </a:r>
                    </a:p>
                    <a:p>
                      <a:pPr algn="l" rtl="0" fontAlgn="base"/>
                      <a:r>
                        <a:rPr lang="en-US" sz="1000" b="0" dirty="0">
                          <a:solidFill>
                            <a:srgbClr val="808080"/>
                          </a:solidFill>
                          <a:effectLst/>
                          <a:latin typeface="Times New Roman" panose="02020603050405020304" pitchFamily="18" charset="0"/>
                          <a:cs typeface="Times New Roman" panose="02020603050405020304" pitchFamily="18" charset="0"/>
                        </a:rPr>
                        <a:t> </a:t>
                      </a:r>
                      <a:endParaRPr lang="en-US" b="0" i="0" dirty="0">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sz="1350" b="0" i="0" kern="1200" dirty="0">
                          <a:solidFill>
                            <a:schemeClr val="dk1"/>
                          </a:solidFill>
                          <a:effectLst/>
                          <a:latin typeface="Times New Roman" panose="02020603050405020304" pitchFamily="18" charset="0"/>
                          <a:ea typeface="+mn-ea"/>
                          <a:cs typeface="Times New Roman" panose="02020603050405020304" pitchFamily="18" charset="0"/>
                        </a:rPr>
                        <a:t>-Increasing the efficiency of the work because of the awareness of the organizer over the team’s positions</a:t>
                      </a:r>
                      <a:endParaRPr lang="x-none" dirty="0">
                        <a:effectLst/>
                        <a:latin typeface="Times New Roman" panose="02020603050405020304" pitchFamily="18" charset="0"/>
                        <a:cs typeface="Times New Roman" panose="02020603050405020304" pitchFamily="18" charset="0"/>
                      </a:endParaRPr>
                    </a:p>
                    <a:p>
                      <a:pPr algn="l" rtl="0" fontAlgn="base"/>
                      <a:r>
                        <a:rPr lang="x-none" sz="1000" b="0" dirty="0">
                          <a:solidFill>
                            <a:srgbClr val="808080"/>
                          </a:solidFill>
                          <a:effectLst/>
                          <a:latin typeface="Times New Roman" panose="02020603050405020304" pitchFamily="18" charset="0"/>
                          <a:cs typeface="Times New Roman" panose="02020603050405020304" pitchFamily="18" charset="0"/>
                        </a:rPr>
                        <a:t> </a:t>
                      </a:r>
                      <a:endParaRPr lang="x-none" b="0" i="0" dirty="0">
                        <a:effectLst/>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86715754"/>
                  </a:ext>
                </a:extLst>
              </a:tr>
              <a:tr h="238479">
                <a:tc>
                  <a:txBody>
                    <a:bodyPr/>
                    <a:lstStyle/>
                    <a:p>
                      <a:pPr fontAlgn="t"/>
                      <a:r>
                        <a:rPr lang="en-US" b="1" dirty="0">
                          <a:effectLst/>
                          <a:latin typeface="Times New Roman" panose="02020603050405020304" pitchFamily="18" charset="0"/>
                          <a:cs typeface="Times New Roman" panose="02020603050405020304" pitchFamily="18" charset="0"/>
                        </a:rPr>
                        <a:t>Total</a:t>
                      </a:r>
                      <a:r>
                        <a:rPr lang="en-US" dirty="0">
                          <a:effectLst/>
                          <a:latin typeface="Times New Roman" panose="02020603050405020304" pitchFamily="18" charset="0"/>
                          <a:cs typeface="Times New Roman" panose="02020603050405020304" pitchFamily="18" charset="0"/>
                        </a:rPr>
                        <a:t> tangible benefits.</a:t>
                      </a:r>
                    </a:p>
                  </a:txBody>
                  <a:tcPr/>
                </a:tc>
                <a:tc>
                  <a:txBody>
                    <a:bodyPr/>
                    <a:lstStyle/>
                    <a:p>
                      <a:pPr algn="l" rtl="0" fontAlgn="base"/>
                      <a:r>
                        <a:rPr lang="en-US" b="0" dirty="0">
                          <a:effectLst/>
                          <a:latin typeface="Times New Roman" panose="02020603050405020304" pitchFamily="18" charset="0"/>
                          <a:cs typeface="Times New Roman" panose="02020603050405020304" pitchFamily="18" charset="0"/>
                        </a:rPr>
                        <a:t>39,000$</a:t>
                      </a:r>
                      <a:endParaRPr lang="en-US" b="0" i="0" dirty="0">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685800" rtl="0" eaLnBrk="1" fontAlgn="base" latinLnBrk="0" hangingPunct="1">
                        <a:lnSpc>
                          <a:spcPct val="100000"/>
                        </a:lnSpc>
                        <a:spcBef>
                          <a:spcPts val="0"/>
                        </a:spcBef>
                        <a:spcAft>
                          <a:spcPts val="0"/>
                        </a:spcAft>
                        <a:buClrTx/>
                        <a:buSzTx/>
                        <a:buFontTx/>
                        <a:buNone/>
                        <a:tabLst/>
                        <a:defRPr/>
                      </a:pPr>
                      <a:r>
                        <a:rPr lang="en-US" sz="1350" b="0" i="0" kern="1200" dirty="0">
                          <a:solidFill>
                            <a:schemeClr val="dk1"/>
                          </a:solidFill>
                          <a:effectLst/>
                          <a:latin typeface="Times New Roman" panose="02020603050405020304" pitchFamily="18" charset="0"/>
                          <a:ea typeface="+mn-ea"/>
                          <a:cs typeface="Times New Roman" panose="02020603050405020304" pitchFamily="18" charset="0"/>
                        </a:rPr>
                        <a:t>-Increasing the field of press coverage due to the ease of operation due to safety and facilities.</a:t>
                      </a:r>
                    </a:p>
                  </a:txBody>
                  <a:tcPr/>
                </a:tc>
                <a:extLst>
                  <a:ext uri="{0D108BD9-81ED-4DB2-BD59-A6C34878D82A}">
                    <a16:rowId xmlns:a16="http://schemas.microsoft.com/office/drawing/2014/main" val="3514840012"/>
                  </a:ext>
                </a:extLst>
              </a:tr>
            </a:tbl>
          </a:graphicData>
        </a:graphic>
      </p:graphicFrame>
    </p:spTree>
    <p:extLst>
      <p:ext uri="{BB962C8B-B14F-4D97-AF65-F5344CB8AC3E}">
        <p14:creationId xmlns:p14="http://schemas.microsoft.com/office/powerpoint/2010/main" val="1819921679"/>
      </p:ext>
    </p:extLst>
  </p:cSld>
  <p:clrMapOvr>
    <a:masterClrMapping/>
  </p:clrMapOvr>
</p:sld>
</file>

<file path=ppt/theme/theme1.xml><?xml version="1.0" encoding="utf-8"?>
<a:theme xmlns:a="http://schemas.openxmlformats.org/drawingml/2006/main" name="Droplet">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Drople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C71B277C-C29A-4BA0-A7BA-43502DF21AB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{FE5A2B0E-54EE-3841-A023-492A5DFA83D8}tf10001123</Template>
  <TotalTime>3452</TotalTime>
  <Words>2962</Words>
  <Application>Microsoft Macintosh PowerPoint</Application>
  <PresentationFormat>On-screen Show (16:9)</PresentationFormat>
  <Paragraphs>780</Paragraphs>
  <Slides>39</Slides>
  <Notes>13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39</vt:i4>
      </vt:variant>
    </vt:vector>
  </HeadingPairs>
  <TitlesOfParts>
    <vt:vector size="50" baseType="lpstr">
      <vt:lpstr>Century Schoolbook</vt:lpstr>
      <vt:lpstr>Merriweather</vt:lpstr>
      <vt:lpstr>Roboto</vt:lpstr>
      <vt:lpstr>Montserrat</vt:lpstr>
      <vt:lpstr>Tw Cen MT</vt:lpstr>
      <vt:lpstr>Wingdings</vt:lpstr>
      <vt:lpstr>Calibri</vt:lpstr>
      <vt:lpstr>Times New Roman</vt:lpstr>
      <vt:lpstr>Arial</vt:lpstr>
      <vt:lpstr>Courier New</vt:lpstr>
      <vt:lpstr>Droplet</vt:lpstr>
      <vt:lpstr>Protect Journalists</vt:lpstr>
      <vt:lpstr>Protect Journalists</vt:lpstr>
      <vt:lpstr>TABLE OF CONTENT</vt:lpstr>
      <vt:lpstr> Purpose of our project</vt:lpstr>
      <vt:lpstr>Context Diagram :</vt:lpstr>
      <vt:lpstr>Risks:</vt:lpstr>
      <vt:lpstr>Feasibility study </vt:lpstr>
      <vt:lpstr>Economical feasibility:</vt:lpstr>
      <vt:lpstr>Project Benefits</vt:lpstr>
      <vt:lpstr>Project Benefits</vt:lpstr>
      <vt:lpstr>Project Costs</vt:lpstr>
      <vt:lpstr>Project Costs</vt:lpstr>
      <vt:lpstr>Project Costs</vt:lpstr>
      <vt:lpstr>PowerPoint Presentation</vt:lpstr>
      <vt:lpstr>ROI</vt:lpstr>
      <vt:lpstr>Technical feasibility:</vt:lpstr>
      <vt:lpstr>Operational &amp; Schedule  feasibility:</vt:lpstr>
      <vt:lpstr>Schedule  feasibility</vt:lpstr>
      <vt:lpstr>Gantt chart</vt:lpstr>
      <vt:lpstr>PowerPoint Presentation</vt:lpstr>
      <vt:lpstr>Pert chart</vt:lpstr>
      <vt:lpstr>Pert chart</vt:lpstr>
      <vt:lpstr>Techniques </vt:lpstr>
      <vt:lpstr>Functional Requirements </vt:lpstr>
      <vt:lpstr>Non-Functional Requirements </vt:lpstr>
      <vt:lpstr>Non-Functional Requirements </vt:lpstr>
      <vt:lpstr>Context Diagram :</vt:lpstr>
      <vt:lpstr>Data flow diagram (DFD):</vt:lpstr>
      <vt:lpstr>Data flow diagram (DFD):</vt:lpstr>
      <vt:lpstr>decision table :  </vt:lpstr>
      <vt:lpstr>decision table :</vt:lpstr>
      <vt:lpstr>Simplifying  decision table :</vt:lpstr>
      <vt:lpstr>  Entity relational diagram (ERD):</vt:lpstr>
      <vt:lpstr>Type of testing                                we use the white box </vt:lpstr>
      <vt:lpstr>PowerPoint Presentation</vt:lpstr>
      <vt:lpstr>PowerPoint Presentation</vt:lpstr>
      <vt:lpstr>PowerPoint Presentation</vt:lpstr>
      <vt:lpstr>PowerPoint Presentation</vt:lpstr>
      <vt:lpstr>“A picture is worth a thousand words”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Daily News</dc:title>
  <cp:lastModifiedBy>ALA' JAMAL ABEDALQADER</cp:lastModifiedBy>
  <cp:revision>85</cp:revision>
  <dcterms:modified xsi:type="dcterms:W3CDTF">2022-10-06T20:35:30Z</dcterms:modified>
</cp:coreProperties>
</file>